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0" autoAdjust="0"/>
  </p:normalViewPr>
  <p:slideViewPr>
    <p:cSldViewPr snapToGrid="0">
      <p:cViewPr>
        <p:scale>
          <a:sx n="33" d="100"/>
          <a:sy n="33" d="100"/>
        </p:scale>
        <p:origin x="3474" y="1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00CE7-9B5B-4D98-BC69-84FAB7BB11C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" r="183"/>
          <a:stretch/>
        </p:blipFill>
        <p:spPr>
          <a:xfrm>
            <a:off x="-1083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828759" y="3127820"/>
            <a:ext cx="6934200" cy="357187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809625" y="1171090"/>
            <a:ext cx="6934200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562" y="5238396"/>
            <a:ext cx="1342611" cy="13426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5998" y="3239166"/>
            <a:ext cx="1394021" cy="13940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8460" y="5356821"/>
            <a:ext cx="1513009" cy="11347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9100" y="5208579"/>
            <a:ext cx="1425691" cy="14256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3" t="31281" r="25313"/>
          <a:stretch/>
        </p:blipFill>
        <p:spPr>
          <a:xfrm>
            <a:off x="3990527" y="3038948"/>
            <a:ext cx="1271398" cy="170396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5442" y="3192198"/>
            <a:ext cx="1397467" cy="13974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1839" y="5102048"/>
            <a:ext cx="1423398" cy="1423398"/>
          </a:xfrm>
          <a:prstGeom prst="rect">
            <a:avLst/>
          </a:prstGeom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3727574" y="118214"/>
            <a:ext cx="4360991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661" y="73255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814" y="78110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967" y="80584"/>
            <a:ext cx="885825" cy="902721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120" y="83058"/>
            <a:ext cx="885825" cy="902721"/>
          </a:xfrm>
          <a:prstGeom prst="rect">
            <a:avLst/>
          </a:prstGeom>
          <a:effectLst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661" y="7734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814" y="822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967" y="846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690" y="8058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177390" y="1708606"/>
            <a:ext cx="465921" cy="465921"/>
            <a:chOff x="3739740" y="1708606"/>
            <a:chExt cx="465921" cy="46592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Стрелка: вверх-вниз 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204917" y="4732945"/>
            <a:ext cx="465921" cy="465921"/>
            <a:chOff x="3739740" y="1708606"/>
            <a:chExt cx="465921" cy="465921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Стрелка: вверх-вниз 3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3616" y="4328364"/>
            <a:ext cx="1129176" cy="1333054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938226" y="1122115"/>
            <a:ext cx="6756520" cy="1603796"/>
            <a:chOff x="4500576" y="1122115"/>
            <a:chExt cx="6756520" cy="1603796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500576" y="1122115"/>
              <a:ext cx="5297639" cy="1518525"/>
              <a:chOff x="4264925" y="980571"/>
              <a:chExt cx="6325323" cy="1813101"/>
            </a:xfrm>
          </p:grpSpPr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264925" y="1184253"/>
                <a:ext cx="1447061" cy="1447060"/>
              </a:xfrm>
              <a:prstGeom prst="rect">
                <a:avLst/>
              </a:prstGeom>
            </p:spPr>
          </p:pic>
          <p:pic>
            <p:nvPicPr>
              <p:cNvPr id="24" name="Рисунок 23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874148" y="1124299"/>
                <a:ext cx="1669375" cy="1669373"/>
              </a:xfrm>
              <a:prstGeom prst="rect">
                <a:avLst/>
              </a:prstGeom>
            </p:spPr>
          </p:pic>
          <p:pic>
            <p:nvPicPr>
              <p:cNvPr id="25" name="Рисунок 24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459" t="31481" r="23854" b="3432"/>
              <a:stretch/>
            </p:blipFill>
            <p:spPr>
              <a:xfrm>
                <a:off x="7505010" y="980571"/>
                <a:ext cx="1473620" cy="1722327"/>
              </a:xfrm>
              <a:prstGeom prst="rect">
                <a:avLst/>
              </a:prstGeom>
            </p:spPr>
          </p:pic>
          <p:pic>
            <p:nvPicPr>
              <p:cNvPr id="27" name="Рисунок 26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953114" y="1051271"/>
                <a:ext cx="1637134" cy="1637133"/>
              </a:xfrm>
              <a:prstGeom prst="rect">
                <a:avLst/>
              </a:prstGeom>
            </p:spPr>
          </p:pic>
        </p:grp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27767" y="1196582"/>
              <a:ext cx="1529329" cy="1529329"/>
            </a:xfrm>
            <a:prstGeom prst="rect">
              <a:avLst/>
            </a:prstGeom>
          </p:spPr>
        </p:pic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8759" y="3229839"/>
            <a:ext cx="1611194" cy="161119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882" y="80583"/>
            <a:ext cx="885825" cy="902721"/>
          </a:xfrm>
          <a:prstGeom prst="rect">
            <a:avLst/>
          </a:prstGeom>
          <a:effectLst/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881" y="7992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803546" y="1181328"/>
            <a:ext cx="6934200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828759" y="3133889"/>
            <a:ext cx="6934200" cy="3571875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113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288126" y="3197372"/>
            <a:ext cx="3524250" cy="3590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2" grpId="0" animBg="1"/>
      <p:bldP spid="4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3217CBA-BFDF-4E79-B11E-8E54435F19AC}"/>
</file>

<file path=customXml/itemProps2.xml><?xml version="1.0" encoding="utf-8"?>
<ds:datastoreItem xmlns:ds="http://schemas.openxmlformats.org/officeDocument/2006/customXml" ds:itemID="{64E27B4C-1CB0-4654-ADAE-E5A9086A023F}"/>
</file>

<file path=customXml/itemProps3.xml><?xml version="1.0" encoding="utf-8"?>
<ds:datastoreItem xmlns:ds="http://schemas.openxmlformats.org/officeDocument/2006/customXml" ds:itemID="{4F0EFF67-BBE8-46A9-8BBB-F713936AFA01}"/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11</cp:revision>
  <dcterms:created xsi:type="dcterms:W3CDTF">2024-04-25T10:09:00Z</dcterms:created>
  <dcterms:modified xsi:type="dcterms:W3CDTF">2025-02-28T11:53:31Z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5191B35EF2464C71B4E2B9E21C50679F_12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