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package/2006/relationships/metadata/thumbnail" Target="docProps/thumbnail.jpeg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>
        <p:scale>
          <a:sx n="60" d="100"/>
          <a:sy n="60" d="100"/>
        </p:scale>
        <p:origin x="1693" y="59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slide" Target="slides/slide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  <a:endParaRPr lang="ru-RU"/>
          </a:p>
          <a:p>
            <a:pPr lvl="1"/>
            <a:r>
              <a:rPr lang="ru-RU"/>
              <a:t>Второй уровень</a:t>
            </a:r>
            <a:endParaRPr lang="ru-RU"/>
          </a:p>
          <a:p>
            <a:pPr lvl="2"/>
            <a:r>
              <a:rPr lang="ru-RU"/>
              <a:t>Третий уровень</a:t>
            </a:r>
            <a:endParaRPr lang="ru-RU"/>
          </a:p>
          <a:p>
            <a:pPr lvl="3"/>
            <a:r>
              <a:rPr lang="ru-RU"/>
              <a:t>Четвертый уровень</a:t>
            </a:r>
            <a:endParaRPr lang="ru-RU"/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86EE66-67D7-431B-B523-87A5EF7691EA}" type="datetimeFigureOut">
              <a:rPr lang="en-US" smtClean="0"/>
            </a:fld>
            <a:endParaRPr lang="en-US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FD359F-75B1-428D-B1C8-AEB352C18ACC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microsoft.com/office/2007/relationships/hdphoto" Target="../media/image6.wdp"/><Relationship Id="rId7" Type="http://schemas.openxmlformats.org/officeDocument/2006/relationships/image" Target="../media/image7.png"/><Relationship Id="rId8" Type="http://schemas.openxmlformats.org/officeDocument/2006/relationships/image" Target="../media/image8.png"/><Relationship Id="rId9" Type="http://schemas.openxmlformats.org/officeDocument/2006/relationships/image" Target="../media/image9.png"/><Relationship Id="rId10" Type="http://schemas.microsoft.com/office/2007/relationships/hdphoto" Target="../media/image10.wdp"/><Relationship Id="rId11" Type="http://schemas.openxmlformats.org/officeDocument/2006/relationships/image" Target="../media/image11.png"/><Relationship Id="rId12" Type="http://schemas.microsoft.com/office/2007/relationships/hdphoto" Target="../media/image12.wdp"/><Relationship Id="rId13" Type="http://schemas.openxmlformats.org/officeDocument/2006/relationships/image" Target="../media/image13.png"/><Relationship Id="rId14" Type="http://schemas.microsoft.com/office/2007/relationships/hdphoto" Target="../media/image14.wdp"/><Relationship Id="rId15" Type="http://schemas.openxmlformats.org/officeDocument/2006/relationships/image" Target="../media/image15.png"/><Relationship Id="rId16" Type="http://schemas.openxmlformats.org/officeDocument/2006/relationships/image" Target="../media/image16.png"/><Relationship Id="rId17" Type="http://schemas.openxmlformats.org/officeDocument/2006/relationships/image" Target="../media/image17.png"/><Relationship Id="rId18" Type="http://schemas.openxmlformats.org/officeDocument/2006/relationships/image" Target="../media/image18.png"/><Relationship Id="rId19" Type="http://schemas.openxmlformats.org/officeDocument/2006/relationships/image" Target="../media/image19.png"/><Relationship Id="rId20" Type="http://schemas.openxmlformats.org/officeDocument/2006/relationships/image" Target="../media/image20.png"/><Relationship Id="rId21" Type="http://schemas.openxmlformats.org/officeDocument/2006/relationships/image" Target="../media/image21.png"/><Relationship Id="rId22" Type="http://schemas.microsoft.com/office/2007/relationships/hdphoto" Target="../media/image22.wdp"/><Relationship Id="rId23" Type="http://schemas.openxmlformats.org/officeDocument/2006/relationships/image" Target="../media/image23.png"/><Relationship Id="rId24" Type="http://schemas.microsoft.com/office/2007/relationships/hdphoto" Target="../media/image24.wdp"/><Relationship Id="rId25" Type="http://schemas.openxmlformats.org/officeDocument/2006/relationships/image" Target="../media/image25.png"/><Relationship Id="rId26" Type="http://schemas.openxmlformats.org/officeDocument/2006/relationships/image" Target="../media/image26.png"/><Relationship Id="rId27" Type="http://schemas.openxmlformats.org/officeDocument/2006/relationships/image" Target="../media/image27.png"/><Relationship Id="rId28" Type="http://schemas.openxmlformats.org/officeDocument/2006/relationships/image" Target="../media/image28.png"/><Relationship Id="rId29" Type="http://schemas.microsoft.com/office/2007/relationships/hdphoto" Target="../media/image29.wdp"/><Relationship Id="rId30" Type="http://schemas.openxmlformats.org/officeDocument/2006/relationships/image" Target="../media/image30.png"/><Relationship Id="rId31" Type="http://schemas.microsoft.com/office/2007/relationships/hdphoto" Target="../media/image31.wdp"/><Relationship Id="rId32" Type="http://schemas.openxmlformats.org/officeDocument/2006/relationships/image" Target="../media/image32.png"/><Relationship Id="rId33" Type="http://schemas.microsoft.com/office/2007/relationships/hdphoto" Target="../media/image33.wdp"/><Relationship Id="rId34" Type="http://schemas.openxmlformats.org/officeDocument/2006/relationships/image" Target="../media/image34.png"/><Relationship Id="rId35" Type="http://schemas.microsoft.com/office/2007/relationships/hdphoto" Target="../media/image35.wdp"/><Relationship Id="rId36" Type="http://schemas.openxmlformats.org/officeDocument/2006/relationships/image" Target="../media/image36.png"/><Relationship Id="rId37" Type="http://schemas.openxmlformats.org/officeDocument/2006/relationships/image" Target="../media/image37.png"/><Relationship Id="rId38" Type="http://schemas.openxmlformats.org/officeDocument/2006/relationships/slideLayout" Target="../slideLayouts/slideLayout7.xml"/><Relationship Id="rId39" Type="http://schemas.openxmlformats.org/officeDocument/2006/relationships/image" Target="../media/image38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0" name="Пузырек для мыслей: облако 9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есть/что несъедобное? </a:t>
            </a:r>
            <a:endParaRPr lang="en-US" sz="32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15" name="Группа 14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9" name="Рисунок 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4" name="Рисунок 3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453164" y="2540287"/>
              <a:ext cx="1791158" cy="1791158"/>
            </a:xfrm>
            <a:prstGeom prst="rect">
              <a:avLst/>
            </a:prstGeom>
          </p:spPr>
        </p:pic>
      </p:grpSp>
      <p:grpSp>
        <p:nvGrpSpPr>
          <p:cNvPr id="14" name="Группа 13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7" name="Рисунок 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11" name="Рисунок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73107" y="3898975"/>
              <a:ext cx="1600369" cy="1600369"/>
            </a:xfrm>
            <a:prstGeom prst="rect">
              <a:avLst/>
            </a:prstGeom>
          </p:spPr>
        </p:pic>
      </p:grpSp>
      <p:grpSp>
        <p:nvGrpSpPr>
          <p:cNvPr id="16" name="Группа 15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8" name="Рисунок 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13" name="Рисунок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92302" y="4801676"/>
              <a:ext cx="2168426" cy="1626319"/>
            </a:xfrm>
            <a:prstGeom prst="rect">
              <a:avLst/>
            </a:prstGeom>
          </p:spPr>
        </p:pic>
      </p:grpSp>
      <p:sp>
        <p:nvSpPr>
          <p:cNvPr id="2" name="Знак умножения 1"/>
          <p:cNvSpPr/>
          <p:nvPr/>
        </p:nvSpPr>
        <p:spPr>
          <a:xfrm>
            <a:off x="3292185" y="2389172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Пузырек для мыслей: облако 16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читать?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18" name="Группа 17"/>
          <p:cNvGrpSpPr/>
          <p:nvPr/>
        </p:nvGrpSpPr>
        <p:grpSpPr>
          <a:xfrm>
            <a:off x="3111169" y="2271878"/>
            <a:ext cx="3012841" cy="2215922"/>
            <a:chOff x="3111169" y="2271878"/>
            <a:chExt cx="3012841" cy="2215922"/>
          </a:xfrm>
        </p:grpSpPr>
        <p:pic>
          <p:nvPicPr>
            <p:cNvPr id="19" name="Рисунок 1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20" name="Рисунок 19"/>
            <p:cNvPicPr>
              <a:picLocks noChangeAspect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>
                          <a14:foregroundMark x1="11380" y1="52742" x2="11380" y2="52742"/>
                          <a14:foregroundMark x1="12107" y1="75968" x2="12107" y2="75968"/>
                          <a14:foregroundMark x1="14407" y1="77903" x2="16223" y2="7806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453164" y="2777321"/>
              <a:ext cx="2278801" cy="171047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21" name="Группа 20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9949" b="90051" l="9927" r="89952">
                          <a14:foregroundMark x1="45400" y1="18525" x2="39588" y2="18868"/>
                          <a14:foregroundMark x1="31719" y1="19726" x2="27724" y2="21955"/>
                          <a14:foregroundMark x1="29540" y1="18353" x2="53027" y2="14923"/>
                          <a14:foregroundMark x1="55690" y1="14065" x2="61985" y2="18010"/>
                          <a14:foregroundMark x1="62349" y1="90051" x2="62349" y2="90051"/>
                          <a14:foregroundMark x1="50121" y1="16123" x2="41404" y2="14923"/>
                          <a14:foregroundMark x1="37530" y1="19211" x2="37530" y2="2247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21214" y="3855045"/>
              <a:ext cx="2401903" cy="1695289"/>
            </a:xfrm>
            <a:prstGeom prst="rect">
              <a:avLst/>
            </a:prstGeom>
          </p:spPr>
        </p:pic>
      </p:grpSp>
      <p:grpSp>
        <p:nvGrpSpPr>
          <p:cNvPr id="24" name="Группа 23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25" name="Рисунок 24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26" name="Рисунок 25"/>
            <p:cNvPicPr>
              <a:picLocks noChangeAspect="1"/>
            </p:cNvPicPr>
            <p:nvPr/>
          </p:nvPicPr>
          <p:blipFill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2714" b="93714" l="7979" r="92908">
                          <a14:foregroundMark x1="24645" y1="18714" x2="52305" y2="11429"/>
                          <a14:foregroundMark x1="60106" y1="16143" x2="71809" y2="44286"/>
                          <a14:foregroundMark x1="73404" y1="46429" x2="73404" y2="47571"/>
                          <a14:foregroundMark x1="83333" y1="64286" x2="87057" y2="80857"/>
                          <a14:foregroundMark x1="66489" y1="89000" x2="45390" y2="89857"/>
                          <a14:foregroundMark x1="29965" y1="91143" x2="22695" y2="90286"/>
                          <a14:foregroundMark x1="20567" y1="80000" x2="20567" y2="56571"/>
                          <a14:foregroundMark x1="14184" y1="36571" x2="14184" y2="23000"/>
                          <a14:foregroundMark x1="8333" y1="15286" x2="31560" y2="8857"/>
                          <a14:foregroundMark x1="33156" y1="8429" x2="34752" y2="8429"/>
                          <a14:foregroundMark x1="54255" y1="8429" x2="66489" y2="7571"/>
                          <a14:foregroundMark x1="70567" y1="89286" x2="70567" y2="89286"/>
                          <a14:foregroundMark x1="92908" y1="81000" x2="92908" y2="81000"/>
                          <a14:foregroundMark x1="70390" y1="2857" x2="70390" y2="2857"/>
                          <a14:foregroundMark x1="27660" y1="93714" x2="27660" y2="93714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12916" y="4737175"/>
              <a:ext cx="1310348" cy="1626319"/>
            </a:xfrm>
            <a:prstGeom prst="rect">
              <a:avLst/>
            </a:prstGeom>
          </p:spPr>
        </p:pic>
      </p:grpSp>
      <p:sp>
        <p:nvSpPr>
          <p:cNvPr id="27" name="Знак умножения 26"/>
          <p:cNvSpPr/>
          <p:nvPr/>
        </p:nvSpPr>
        <p:spPr>
          <a:xfrm>
            <a:off x="5449728" y="4548677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8" name="Пузырек для мыслей: облако 37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На чём  нельзя сидеть?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39" name="Группа 38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40" name="Рисунок 3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41" name="Рисунок 40"/>
            <p:cNvPicPr>
              <a:picLocks noChangeAspect="1"/>
            </p:cNvPicPr>
            <p:nvPr/>
          </p:nvPicPr>
          <p:blipFill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675853" y="2481640"/>
              <a:ext cx="1592140" cy="179115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2" name="Группа 41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43" name="Рисунок 42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44" name="Рисунок 4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73084" y="3711158"/>
              <a:ext cx="1944462" cy="1944462"/>
            </a:xfrm>
            <a:prstGeom prst="rect">
              <a:avLst/>
            </a:prstGeom>
          </p:spPr>
        </p:pic>
      </p:grpSp>
      <p:grpSp>
        <p:nvGrpSpPr>
          <p:cNvPr id="45" name="Группа 44"/>
          <p:cNvGrpSpPr/>
          <p:nvPr/>
        </p:nvGrpSpPr>
        <p:grpSpPr>
          <a:xfrm>
            <a:off x="5267993" y="4365266"/>
            <a:ext cx="3012841" cy="2336378"/>
            <a:chOff x="5267993" y="4365266"/>
            <a:chExt cx="3012841" cy="2336378"/>
          </a:xfrm>
        </p:grpSpPr>
        <p:pic>
          <p:nvPicPr>
            <p:cNvPr id="46" name="Рисунок 45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47" name="Рисунок 46"/>
            <p:cNvPicPr>
              <a:picLocks noChangeAspect="1"/>
            </p:cNvPicPr>
            <p:nvPr/>
          </p:nvPicPr>
          <p:blipFill>
            <a:blip r:embed="rId1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739636" y="4601735"/>
              <a:ext cx="2099909" cy="2099909"/>
            </a:xfrm>
            <a:prstGeom prst="rect">
              <a:avLst/>
            </a:prstGeom>
          </p:spPr>
        </p:pic>
      </p:grpSp>
      <p:sp>
        <p:nvSpPr>
          <p:cNvPr id="48" name="Знак умножения 47"/>
          <p:cNvSpPr/>
          <p:nvPr/>
        </p:nvSpPr>
        <p:spPr>
          <a:xfrm>
            <a:off x="372467" y="3625894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9" name="Пузырек для мыслей: облако 48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Что нельзя разбить?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50" name="Группа 49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51" name="Рисунок 50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52" name="Рисунок 51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909912" y="2627342"/>
              <a:ext cx="1581569" cy="158156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3" name="Группа 52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54" name="Рисунок 53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55" name="Рисунок 54"/>
            <p:cNvPicPr>
              <a:picLocks noChangeAspect="1"/>
            </p:cNvPicPr>
            <p:nvPr/>
          </p:nvPicPr>
          <p:blipFill>
            <a:blip r:embed="rId1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94881" y="3714235"/>
              <a:ext cx="1774999" cy="177499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56" name="Группа 55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57" name="Рисунок 56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58" name="Рисунок 57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212916" y="4676074"/>
              <a:ext cx="1226589" cy="1626319"/>
            </a:xfrm>
            <a:prstGeom prst="rect">
              <a:avLst/>
            </a:prstGeom>
          </p:spPr>
        </p:pic>
      </p:grpSp>
      <p:sp>
        <p:nvSpPr>
          <p:cNvPr id="59" name="Знак умножения 58"/>
          <p:cNvSpPr/>
          <p:nvPr/>
        </p:nvSpPr>
        <p:spPr>
          <a:xfrm>
            <a:off x="5491481" y="4538536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Пузырек для мыслей: облако 59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Чем нельзя рисовать?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61" name="Группа 60"/>
          <p:cNvGrpSpPr/>
          <p:nvPr/>
        </p:nvGrpSpPr>
        <p:grpSpPr>
          <a:xfrm>
            <a:off x="3111169" y="2271878"/>
            <a:ext cx="3012841" cy="2233329"/>
            <a:chOff x="3111169" y="2271878"/>
            <a:chExt cx="3012841" cy="2233329"/>
          </a:xfrm>
        </p:grpSpPr>
        <p:pic>
          <p:nvPicPr>
            <p:cNvPr id="62" name="Рисунок 61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63" name="Рисунок 62"/>
            <p:cNvPicPr>
              <a:picLocks noChangeAspect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0000" l="10000" r="90000">
                          <a14:foregroundMark x1="35993" y1="81383" x2="39362" y2="79610"/>
                          <a14:foregroundMark x1="66667" y1="17908" x2="70567" y2="1826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4319085">
              <a:off x="3622345" y="2397726"/>
              <a:ext cx="2107481" cy="2107481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4" name="Группа 63"/>
          <p:cNvGrpSpPr/>
          <p:nvPr/>
        </p:nvGrpSpPr>
        <p:grpSpPr>
          <a:xfrm>
            <a:off x="234090" y="3476015"/>
            <a:ext cx="3015031" cy="2299781"/>
            <a:chOff x="234090" y="3476015"/>
            <a:chExt cx="3015031" cy="2299781"/>
          </a:xfrm>
        </p:grpSpPr>
        <p:pic>
          <p:nvPicPr>
            <p:cNvPr id="65" name="Рисунок 64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66" name="Рисунок 65"/>
            <p:cNvPicPr>
              <a:picLocks noChangeAspect="1"/>
            </p:cNvPicPr>
            <p:nvPr/>
          </p:nvPicPr>
          <p:blipFill>
            <a:blip r:embed="rId23">
              <a:extLst>
                <a:ext uri="{BEBA8EAE-BF5A-486C-A8C5-ECC9F3942E4B}">
                  <a14:imgProps xmlns:a14="http://schemas.microsoft.com/office/drawing/2010/main">
                    <a14:imgLayer r:embed="rId24">
                      <a14:imgEffect>
                        <a14:backgroundRemoval t="1330" b="97606" l="7092" r="89894">
                          <a14:foregroundMark x1="41489" y1="98138" x2="41489" y2="98138"/>
                          <a14:foregroundMark x1="10461" y1="18351" x2="12057" y2="13165"/>
                          <a14:foregroundMark x1="14184" y1="5718" x2="15248" y2="4521"/>
                          <a14:foregroundMark x1="48582" y1="7713" x2="41489" y2="7447"/>
                          <a14:foregroundMark x1="35284" y1="1330" x2="35284" y2="1330"/>
                          <a14:foregroundMark x1="34397" y1="28324" x2="36879" y2="23271"/>
                          <a14:foregroundMark x1="36879" y1="23271" x2="36879" y2="23271"/>
                          <a14:foregroundMark x1="37057" y1="17819" x2="37234" y2="15559"/>
                          <a14:foregroundMark x1="36702" y1="18750" x2="37589" y2="15957"/>
                          <a14:foregroundMark x1="37766" y1="15691" x2="37057" y2="15426"/>
                          <a14:foregroundMark x1="39539" y1="18617" x2="41312" y2="17952"/>
                          <a14:foregroundMark x1="39007" y1="19947" x2="37766" y2="21543"/>
                          <a14:foregroundMark x1="21809" y1="30718" x2="20922" y2="39096"/>
                          <a14:foregroundMark x1="89362" y1="41090" x2="89362" y2="40426"/>
                          <a14:foregroundMark x1="8688" y1="65027" x2="8688" y2="65027"/>
                          <a14:foregroundMark x1="7092" y1="26330" x2="7092" y2="26330"/>
                          <a14:backgroundMark x1="36879" y1="49867" x2="36879" y2="498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588508">
              <a:off x="917134" y="3761140"/>
              <a:ext cx="1510991" cy="201465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67" name="Группа 66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68" name="Рисунок 67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69" name="Рисунок 68"/>
            <p:cNvPicPr>
              <a:picLocks noChangeAspect="1"/>
            </p:cNvPicPr>
            <p:nvPr/>
          </p:nvPicPr>
          <p:blipFill>
            <a:blip r:embed="rId2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6340364" y="4596064"/>
              <a:ext cx="1192006" cy="1748277"/>
            </a:xfrm>
            <a:prstGeom prst="rect">
              <a:avLst/>
            </a:prstGeom>
          </p:spPr>
        </p:pic>
      </p:grpSp>
      <p:sp>
        <p:nvSpPr>
          <p:cNvPr id="70" name="Знак умножения 69"/>
          <p:cNvSpPr/>
          <p:nvPr/>
        </p:nvSpPr>
        <p:spPr>
          <a:xfrm>
            <a:off x="3345259" y="2492735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1" name="Пузырек для мыслей: облако 70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На чём нельзя летать?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72" name="Группа 71"/>
          <p:cNvGrpSpPr/>
          <p:nvPr/>
        </p:nvGrpSpPr>
        <p:grpSpPr>
          <a:xfrm>
            <a:off x="3111169" y="2271878"/>
            <a:ext cx="3012841" cy="2233599"/>
            <a:chOff x="3111169" y="2271878"/>
            <a:chExt cx="3012841" cy="2233599"/>
          </a:xfrm>
        </p:grpSpPr>
        <p:pic>
          <p:nvPicPr>
            <p:cNvPr id="73" name="Рисунок 72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74" name="Рисунок 73"/>
            <p:cNvPicPr>
              <a:picLocks noChangeAspect="1"/>
            </p:cNvPicPr>
            <p:nvPr/>
          </p:nvPicPr>
          <p:blipFill>
            <a:blip r:embed="rId2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3585428" y="2519241"/>
              <a:ext cx="1986236" cy="1986236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5" name="Группа 74"/>
          <p:cNvGrpSpPr/>
          <p:nvPr/>
        </p:nvGrpSpPr>
        <p:grpSpPr>
          <a:xfrm>
            <a:off x="234090" y="3476015"/>
            <a:ext cx="3015031" cy="2179605"/>
            <a:chOff x="234090" y="3476015"/>
            <a:chExt cx="3015031" cy="2179605"/>
          </a:xfrm>
        </p:grpSpPr>
        <p:pic>
          <p:nvPicPr>
            <p:cNvPr id="76" name="Рисунок 75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77" name="Рисунок 76"/>
            <p:cNvPicPr>
              <a:picLocks noChangeAspect="1"/>
            </p:cNvPicPr>
            <p:nvPr/>
          </p:nvPicPr>
          <p:blipFill>
            <a:blip r:embed="rId2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872445" y="3644855"/>
              <a:ext cx="1902417" cy="1902417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78" name="Группа 77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79" name="Рисунок 78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80" name="Рисунок 79"/>
            <p:cNvPicPr>
              <a:picLocks noChangeAspect="1"/>
            </p:cNvPicPr>
            <p:nvPr/>
          </p:nvPicPr>
          <p:blipFill>
            <a:blip r:embed="rId28">
              <a:extLst>
                <a:ext uri="{BEBA8EAE-BF5A-486C-A8C5-ECC9F3942E4B}">
                  <a14:imgProps xmlns:a14="http://schemas.microsoft.com/office/drawing/2010/main">
                    <a14:imgLayer r:embed="rId29">
                      <a14:imgEffect>
                        <a14:backgroundRemoval t="7626" b="98209" l="9826" r="93133">
                          <a14:foregroundMark x1="92023" y1="26228" x2="92023" y2="26228"/>
                          <a14:foregroundMark x1="93291" y1="31254" x2="92921" y2="26748"/>
                          <a14:foregroundMark x1="87744" y1="7741" x2="87744" y2="7741"/>
                          <a14:foregroundMark x1="57316" y1="51704" x2="40887" y2="58117"/>
                          <a14:foregroundMark x1="51294" y1="50260" x2="44480" y2="65973"/>
                          <a14:foregroundMark x1="40042" y1="60601" x2="23244" y2="70133"/>
                          <a14:foregroundMark x1="27417" y1="67418" x2="21659" y2="86655"/>
                          <a14:foregroundMark x1="18014" y1="80647" x2="29952" y2="94858"/>
                          <a14:foregroundMark x1="29900" y1="93530" x2="26043" y2="94801"/>
                          <a14:foregroundMark x1="23613" y1="95321" x2="36450" y2="98209"/>
                          <a14:foregroundMark x1="37137" y1="98094" x2="37137" y2="98094"/>
                          <a14:foregroundMark x1="21025" y1="75274" x2="17538" y2="78972"/>
                          <a14:foregroundMark x1="17327" y1="76430" x2="16270" y2="86366"/>
                          <a14:foregroundMark x1="43053" y1="57308" x2="45853" y2="60312"/>
                          <a14:backgroundMark x1="43899" y1="37262" x2="43529" y2="24899"/>
                          <a14:backgroundMark x1="90491" y1="46909" x2="93450" y2="47314"/>
                          <a14:backgroundMark x1="27153" y1="53380" x2="19810" y2="50087"/>
                          <a14:backgroundMark x1="10248" y1="60543" x2="11146" y2="64529"/>
                          <a14:backgroundMark x1="18014" y1="60485" x2="18014" y2="60485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405730" flipH="1">
              <a:off x="5919104" y="4577147"/>
              <a:ext cx="2010870" cy="1838782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81" name="Знак умножения 80"/>
          <p:cNvSpPr/>
          <p:nvPr/>
        </p:nvSpPr>
        <p:spPr>
          <a:xfrm>
            <a:off x="5537038" y="4611509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2" name="Пузырек для мыслей: облако 81"/>
          <p:cNvSpPr/>
          <p:nvPr/>
        </p:nvSpPr>
        <p:spPr>
          <a:xfrm>
            <a:off x="4787268" y="209149"/>
            <a:ext cx="4391891" cy="2180023"/>
          </a:xfrm>
          <a:prstGeom prst="cloudCallout">
            <a:avLst>
              <a:gd name="adj1" fmla="val 53930"/>
              <a:gd name="adj2" fmla="val 53137"/>
            </a:avLst>
          </a:prstGeom>
          <a:solidFill>
            <a:schemeClr val="bg1"/>
          </a:solidFill>
          <a:ln w="571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3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Book Antiqua" panose="02040602050305030304" pitchFamily="18" charset="0"/>
              </a:rPr>
              <a:t>Чем нельзя копать? </a:t>
            </a:r>
            <a:endParaRPr lang="en-US" sz="3600" b="1" dirty="0">
              <a:solidFill>
                <a:schemeClr val="tx1">
                  <a:lumMod val="85000"/>
                  <a:lumOff val="15000"/>
                </a:schemeClr>
              </a:solidFill>
              <a:latin typeface="Book Antiqua" panose="02040602050305030304" pitchFamily="18" charset="0"/>
            </a:endParaRPr>
          </a:p>
        </p:txBody>
      </p:sp>
      <p:grpSp>
        <p:nvGrpSpPr>
          <p:cNvPr id="83" name="Группа 82"/>
          <p:cNvGrpSpPr/>
          <p:nvPr/>
        </p:nvGrpSpPr>
        <p:grpSpPr>
          <a:xfrm>
            <a:off x="3111169" y="2271878"/>
            <a:ext cx="3012841" cy="2180023"/>
            <a:chOff x="3111169" y="2271878"/>
            <a:chExt cx="3012841" cy="2180023"/>
          </a:xfrm>
        </p:grpSpPr>
        <p:pic>
          <p:nvPicPr>
            <p:cNvPr id="84" name="Рисунок 8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111169" y="2271878"/>
              <a:ext cx="3012841" cy="2180023"/>
            </a:xfrm>
            <a:prstGeom prst="rect">
              <a:avLst/>
            </a:prstGeom>
          </p:spPr>
        </p:pic>
        <p:pic>
          <p:nvPicPr>
            <p:cNvPr id="85" name="Рисунок 84"/>
            <p:cNvPicPr>
              <a:picLocks noChangeAspect="1"/>
            </p:cNvPicPr>
            <p:nvPr/>
          </p:nvPicPr>
          <p:blipFill>
            <a:blip r:embed="rId30">
              <a:extLst>
                <a:ext uri="{BEBA8EAE-BF5A-486C-A8C5-ECC9F3942E4B}">
                  <a14:imgProps xmlns:a14="http://schemas.microsoft.com/office/drawing/2010/main">
                    <a14:imgLayer r:embed="rId31">
                      <a14:imgEffect>
                        <a14:backgroundRemoval t="10000" b="90000" l="9222" r="90444">
                          <a14:foregroundMark x1="9333" y1="84333" x2="9333" y2="84333"/>
                          <a14:foregroundMark x1="90444" y1="25667" x2="90444" y2="2566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 rot="20509689">
              <a:off x="3502297" y="2681003"/>
              <a:ext cx="1958698" cy="1305798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6" name="Группа 85"/>
          <p:cNvGrpSpPr/>
          <p:nvPr/>
        </p:nvGrpSpPr>
        <p:grpSpPr>
          <a:xfrm>
            <a:off x="234531" y="3475345"/>
            <a:ext cx="3015031" cy="2179605"/>
            <a:chOff x="234090" y="3476015"/>
            <a:chExt cx="3015031" cy="2179605"/>
          </a:xfrm>
        </p:grpSpPr>
        <p:pic>
          <p:nvPicPr>
            <p:cNvPr id="87" name="Рисунок 86"/>
            <p:cNvPicPr>
              <a:picLocks noChangeAspect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4688" b="89844" l="8008" r="99805">
                          <a14:foregroundMark x1="12891" y1="40430" x2="12891" y2="40430"/>
                          <a14:foregroundMark x1="22266" y1="19141" x2="23527" y2="18636"/>
                          <a14:foregroundMark x1="26758" y1="17383" x2="26758" y2="17383"/>
                          <a14:foregroundMark x1="49356" y1="4845" x2="52344" y2="6250"/>
                          <a14:foregroundMark x1="8203" y1="48828" x2="8203" y2="48828"/>
                          <a14:foregroundMark x1="86719" y1="36523" x2="86719" y2="36523"/>
                          <a14:foregroundMark x1="86719" y1="36523" x2="86523" y2="35547"/>
                          <a14:foregroundMark x1="66992" y1="11328" x2="66992" y2="11328"/>
                          <a14:foregroundMark x1="67383" y1="11523" x2="66992" y2="11523"/>
                          <a14:foregroundMark x1="66992" y1="11523" x2="66992" y2="11523"/>
                          <a14:foregroundMark x1="66797" y1="10938" x2="67772" y2="11328"/>
                          <a14:foregroundMark x1="86914" y1="35938" x2="86914" y2="35938"/>
                          <a14:foregroundMark x1="86914" y1="36133" x2="86914" y2="36523"/>
                          <a14:foregroundMark x1="99805" y1="38281" x2="99805" y2="38281"/>
                          <a14:foregroundMark x1="84375" y1="54688" x2="84375" y2="54688"/>
                          <a14:foregroundMark x1="54102" y1="44727" x2="64453" y2="43164"/>
                          <a14:foregroundMark x1="17383" y1="24609" x2="17383" y2="24609"/>
                          <a14:foregroundMark x1="17969" y1="24414" x2="17969" y2="24023"/>
                          <a14:foregroundMark x1="17969" y1="23828" x2="17969" y2="23438"/>
                          <a14:foregroundMark x1="17969" y1="23438" x2="17969" y2="24992"/>
                          <a14:foregroundMark x1="17969" y1="23633" x2="17969" y2="23242"/>
                          <a14:foregroundMark x1="18229" y1="23242" x2="17969" y2="24023"/>
                          <a14:foregroundMark x1="18359" y1="22852" x2="18294" y2="23047"/>
                          <a14:backgroundMark x1="22266" y1="16016" x2="22266" y2="16016"/>
                          <a14:backgroundMark x1="40820" y1="5273" x2="40820" y2="5273"/>
                          <a14:backgroundMark x1="40820" y1="5273" x2="40820" y2="5273"/>
                          <a14:backgroundMark x1="48242" y1="3320" x2="50391" y2="3125"/>
                          <a14:backgroundMark x1="31250" y1="14063" x2="27930" y2="14063"/>
                          <a14:backgroundMark x1="46875" y1="71875" x2="30078" y2="71484"/>
                          <a14:backgroundMark x1="31445" y1="67188" x2="17578" y2="66211"/>
                          <a14:backgroundMark x1="16797" y1="66211" x2="16797" y2="66211"/>
                          <a14:backgroundMark x1="45898" y1="69922" x2="61133" y2="69922"/>
                          <a14:backgroundMark x1="65625" y1="68555" x2="78711" y2="68359"/>
                          <a14:backgroundMark x1="91797" y1="43945" x2="91797" y2="43945"/>
                          <a14:backgroundMark x1="89258" y1="38086" x2="87538" y2="36523"/>
                          <a14:backgroundMark x1="80469" y1="28516" x2="77344" y2="26172"/>
                          <a14:backgroundMark x1="69861" y1="11328" x2="69581" y2="10730"/>
                          <a14:backgroundMark x1="69952" y1="11523" x2="69861" y2="11328"/>
                          <a14:backgroundMark x1="70135" y1="11914" x2="69952" y2="11523"/>
                          <a14:backgroundMark x1="71875" y1="15625" x2="70135" y2="11914"/>
                          <a14:backgroundMark x1="14258" y1="32227" x2="14258" y2="32227"/>
                          <a14:backgroundMark x1="80469" y1="66016" x2="89453" y2="66211"/>
                          <a14:backgroundMark x1="33789" y1="68750" x2="22461" y2="66797"/>
                          <a14:backgroundMark x1="31641" y1="62500" x2="31641" y2="62500"/>
                          <a14:backgroundMark x1="33203" y1="63281" x2="34961" y2="63281"/>
                          <a14:backgroundMark x1="15625" y1="64258" x2="12500" y2="63672"/>
                          <a14:backgroundMark x1="77539" y1="61914" x2="74609" y2="61914"/>
                          <a14:backgroundMark x1="85352" y1="63672" x2="87500" y2="62109"/>
                          <a14:backgroundMark x1="87500" y1="62109" x2="87500" y2="62109"/>
                          <a14:backgroundMark x1="85547" y1="62109" x2="82813" y2="63281"/>
                          <a14:backgroundMark x1="43750" y1="62500" x2="43750" y2="62500"/>
                          <a14:backgroundMark x1="43945" y1="62891" x2="43945" y2="62891"/>
                          <a14:backgroundMark x1="16016" y1="61523" x2="14648" y2="61328"/>
                          <a14:backgroundMark x1="60156" y1="4102" x2="62891" y2="6445"/>
                          <a14:backgroundMark x1="66016" y1="8594" x2="66797" y2="8984"/>
                          <a14:backgroundMark x1="68750" y1="11328" x2="68750" y2="11328"/>
                          <a14:backgroundMark x1="69141" y1="11914" x2="69141" y2="10742"/>
                          <a14:backgroundMark x1="68750" y1="10547" x2="69727" y2="11719"/>
                          <a14:backgroundMark x1="33203" y1="61914" x2="32813" y2="62500"/>
                          <a14:backgroundMark x1="59961" y1="64453" x2="61719" y2="65430"/>
                          <a14:backgroundMark x1="84961" y1="61719" x2="85742" y2="61719"/>
                          <a14:backgroundMark x1="76367" y1="60742" x2="77539" y2="61719"/>
                          <a14:backgroundMark x1="15234" y1="28320" x2="15234" y2="30273"/>
                          <a14:backgroundMark x1="12500" y1="35156" x2="10547" y2="38477"/>
                          <a14:backgroundMark x1="8203" y1="42383" x2="7227" y2="45313"/>
                          <a14:backgroundMark x1="23633" y1="14648" x2="21094" y2="16016"/>
                          <a14:backgroundMark x1="15952" y1="25391" x2="13281" y2="30859"/>
                          <a14:backgroundMark x1="37305" y1="8789" x2="35547" y2="10352"/>
                          <a14:backgroundMark x1="34961" y1="12305" x2="34180" y2="14063"/>
                          <a14:backgroundMark x1="44727" y1="5078" x2="40430" y2="5664"/>
                          <a14:backgroundMark x1="53906" y1="3320" x2="56055" y2="3516"/>
                          <a14:backgroundMark x1="75391" y1="25977" x2="75391" y2="25977"/>
                          <a14:backgroundMark x1="74414" y1="21484" x2="74219" y2="21094"/>
                          <a14:backgroundMark x1="86328" y1="30469" x2="87109" y2="31445"/>
                          <a14:backgroundMark x1="89063" y1="41406" x2="89063" y2="40430"/>
                          <a14:backgroundMark x1="94141" y1="49414" x2="94141" y2="52539"/>
                          <a14:backgroundMark x1="91406" y1="59570" x2="92383" y2="57617"/>
                          <a14:backgroundMark x1="78711" y1="64648" x2="64258" y2="66992"/>
                          <a14:backgroundMark x1="54102" y1="66992" x2="43359" y2="66602"/>
                          <a14:backgroundMark x1="39844" y1="64648" x2="35156" y2="64648"/>
                          <a14:backgroundMark x1="14258" y1="63477" x2="11719" y2="62500"/>
                          <a14:backgroundMark x1="10938" y1="60156" x2="8594" y2="59570"/>
                          <a14:backgroundMark x1="23047" y1="63477" x2="27539" y2="65625"/>
                          <a14:backgroundMark x1="16797" y1="22852" x2="17578" y2="20898"/>
                          <a14:backgroundMark x1="16406" y1="24609" x2="16211" y2="25391"/>
                          <a14:backgroundMark x1="17578" y1="22656" x2="17578" y2="22656"/>
                          <a14:backgroundMark x1="17578" y1="23047" x2="17578" y2="23242"/>
                          <a14:backgroundMark x1="25000" y1="63477" x2="24414" y2="63672"/>
                          <a14:backgroundMark x1="14844" y1="60742" x2="14844" y2="60742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98" t="1424" r="4021" b="32226"/>
            <a:stretch>
              <a:fillRect/>
            </a:stretch>
          </p:blipFill>
          <p:spPr>
            <a:xfrm>
              <a:off x="234090" y="3476015"/>
              <a:ext cx="3015031" cy="2179605"/>
            </a:xfrm>
            <a:prstGeom prst="rect">
              <a:avLst/>
            </a:prstGeom>
          </p:spPr>
        </p:pic>
        <p:pic>
          <p:nvPicPr>
            <p:cNvPr id="88" name="Рисунок 87"/>
            <p:cNvPicPr>
              <a:picLocks noChangeAspect="1"/>
            </p:cNvPicPr>
            <p:nvPr/>
          </p:nvPicPr>
          <p:blipFill>
            <a:blip r:embed="rId32">
              <a:extLst>
                <a:ext uri="{BEBA8EAE-BF5A-486C-A8C5-ECC9F3942E4B}">
                  <a14:imgProps xmlns:a14="http://schemas.microsoft.com/office/drawing/2010/main">
                    <a14:imgLayer r:embed="rId33">
                      <a14:imgEffect>
                        <a14:backgroundRemoval t="9730" b="90000" l="10000" r="90000">
                          <a14:foregroundMark x1="80811" y1="9730" x2="80811" y2="9730"/>
                          <a14:foregroundMark x1="16892" y1="77973" x2="16892" y2="77973"/>
                          <a14:backgroundMark x1="45541" y1="65000" x2="44865" y2="70946"/>
                          <a14:backgroundMark x1="41351" y1="67162" x2="40676" y2="72027"/>
                          <a14:backgroundMark x1="33919" y1="78649" x2="33919" y2="78649"/>
                          <a14:backgroundMark x1="27568" y1="86351" x2="27568" y2="8635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97586" y="3677715"/>
              <a:ext cx="1885769" cy="1885769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89" name="Группа 88"/>
          <p:cNvGrpSpPr/>
          <p:nvPr/>
        </p:nvGrpSpPr>
        <p:grpSpPr>
          <a:xfrm>
            <a:off x="5267993" y="4365266"/>
            <a:ext cx="3012841" cy="2180023"/>
            <a:chOff x="5267993" y="4365266"/>
            <a:chExt cx="3012841" cy="2180023"/>
          </a:xfrm>
        </p:grpSpPr>
        <p:pic>
          <p:nvPicPr>
            <p:cNvPr id="90" name="Рисунок 89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267993" y="4365266"/>
              <a:ext cx="3012841" cy="2180023"/>
            </a:xfrm>
            <a:prstGeom prst="rect">
              <a:avLst/>
            </a:prstGeom>
          </p:spPr>
        </p:pic>
        <p:pic>
          <p:nvPicPr>
            <p:cNvPr id="91" name="Рисунок 90"/>
            <p:cNvPicPr>
              <a:picLocks noChangeAspect="1"/>
            </p:cNvPicPr>
            <p:nvPr/>
          </p:nvPicPr>
          <p:blipFill>
            <a:blip r:embed="rId34">
              <a:extLst>
                <a:ext uri="{BEBA8EAE-BF5A-486C-A8C5-ECC9F3942E4B}">
                  <a14:imgProps xmlns:a14="http://schemas.microsoft.com/office/drawing/2010/main">
                    <a14:imgLayer r:embed="rId35">
                      <a14:imgEffect>
                        <a14:backgroundRemoval t="8400" b="90000" l="10000" r="90400">
                          <a14:foregroundMark x1="82300" y1="8400" x2="82300" y2="8400"/>
                          <a14:foregroundMark x1="90400" y1="12300" x2="90400" y2="12300"/>
                          <a14:backgroundMark x1="82700" y1="14200" x2="82700" y2="1420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>
            <a:xfrm>
              <a:off x="5674342" y="4596063"/>
              <a:ext cx="1860513" cy="1860513"/>
            </a:xfrm>
            <a:prstGeom prst="rect">
              <a:avLst/>
            </a:prstGeom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92" name="Знак умножения 91"/>
          <p:cNvSpPr/>
          <p:nvPr/>
        </p:nvSpPr>
        <p:spPr>
          <a:xfrm>
            <a:off x="392667" y="3679111"/>
            <a:ext cx="2600325" cy="1976094"/>
          </a:xfrm>
          <a:prstGeom prst="mathMultiply">
            <a:avLst/>
          </a:prstGeom>
          <a:solidFill>
            <a:srgbClr val="FF00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3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47019" y="788547"/>
            <a:ext cx="5850373" cy="5633693"/>
          </a:xfrm>
          <a:prstGeom prst="rect">
            <a:avLst/>
          </a:prstGeom>
        </p:spPr>
      </p:pic>
      <p:pic>
        <p:nvPicPr>
          <p:cNvPr id="93" name="Picture 2"/>
          <p:cNvPicPr>
            <a:picLocks noChangeAspect="1" noChangeArrowheads="1"/>
          </p:cNvPicPr>
          <p:nvPr/>
        </p:nvPicPr>
        <p:blipFill>
          <a:blip r:embed="rId3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7210" y="0"/>
            <a:ext cx="885825" cy="828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1" name="Picture 360" descr="image.png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>
            <a:off x="8443595" y="2615565"/>
            <a:ext cx="3648075" cy="36957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1000"/>
                            </p:stCondLst>
                            <p:childTnLst>
                              <p:par>
                                <p:cTn id="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7" dur="800" decel="100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8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9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800" decel="100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8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3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6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7" dur="10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5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8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1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7" dur="800" decel="100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8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9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0" dur="800" decel="100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3" fill="hold">
                            <p:stCondLst>
                              <p:cond delay="1000"/>
                            </p:stCondLst>
                            <p:childTnLst>
                              <p:par>
                                <p:cTn id="1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8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8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9" fill="hold">
                      <p:stCondLst>
                        <p:cond delay="indefinite"/>
                      </p:stCondLst>
                      <p:childTnLst>
                        <p:par>
                          <p:cTn id="180" fill="hold">
                            <p:stCondLst>
                              <p:cond delay="0"/>
                            </p:stCondLst>
                            <p:childTnLst>
                              <p:par>
                                <p:cTn id="1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5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6" fill="hold">
                      <p:stCondLst>
                        <p:cond delay="indefinite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3" fill="hold">
                      <p:stCondLst>
                        <p:cond delay="indefinite"/>
                      </p:stCondLst>
                      <p:childTnLst>
                        <p:par>
                          <p:cTn id="204" fill="hold">
                            <p:stCondLst>
                              <p:cond delay="0"/>
                            </p:stCondLst>
                            <p:childTnLst>
                              <p:par>
                                <p:cTn id="2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7" dur="800" decel="100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800" decel="100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3" fill="hold">
                            <p:stCondLst>
                              <p:cond delay="1000"/>
                            </p:stCondLst>
                            <p:childTnLst>
                              <p:par>
                                <p:cTn id="2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6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7" dur="10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8" dur="10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1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3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6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8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9" fill="hold">
                      <p:stCondLst>
                        <p:cond delay="indefinite"/>
                      </p:stCondLst>
                      <p:childTnLst>
                        <p:par>
                          <p:cTn id="230" fill="hold">
                            <p:stCondLst>
                              <p:cond delay="0"/>
                            </p:stCondLst>
                            <p:childTnLst>
                              <p:par>
                                <p:cTn id="2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3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1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5" dur="1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6" fill="hold">
                      <p:stCondLst>
                        <p:cond delay="indefinite"/>
                      </p:stCondLst>
                      <p:childTnLst>
                        <p:par>
                          <p:cTn id="237" fill="hold">
                            <p:stCondLst>
                              <p:cond delay="0"/>
                            </p:stCondLst>
                            <p:childTnLst>
                              <p:par>
                                <p:cTn id="2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9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5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1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3" fill="hold">
                      <p:stCondLst>
                        <p:cond delay="indefinite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7" dur="800" decel="100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8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9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800" decel="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3" fill="hold">
                            <p:stCondLst>
                              <p:cond delay="1000"/>
                            </p:stCondLst>
                            <p:childTnLst>
                              <p:par>
                                <p:cTn id="26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8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2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1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2" dur="1000" fill="hold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3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6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7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3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4" dur="1000" fill="hold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5" dur="10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6" fill="hold">
                      <p:stCondLst>
                        <p:cond delay="indefinite"/>
                      </p:stCondLst>
                      <p:childTnLst>
                        <p:par>
                          <p:cTn id="287" fill="hold">
                            <p:stCondLst>
                              <p:cond delay="0"/>
                            </p:stCondLst>
                            <p:childTnLst>
                              <p:par>
                                <p:cTn id="28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5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8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1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3" fill="hold">
                      <p:stCondLst>
                        <p:cond delay="indefinite"/>
                      </p:stCondLst>
                      <p:childTnLst>
                        <p:par>
                          <p:cTn id="304" fill="hold">
                            <p:stCondLst>
                              <p:cond delay="0"/>
                            </p:stCondLst>
                            <p:childTnLst>
                              <p:par>
                                <p:cTn id="305" presetID="3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7" dur="800" decel="100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8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9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0" dur="800" decel="100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1000"/>
                            </p:stCondLst>
                            <p:childTnLst>
                              <p:par>
                                <p:cTn id="314" presetID="5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6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7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8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9" presetID="55" presetClass="entr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2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3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4" presetID="55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6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7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8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3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4" dur="1000" fill="hold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5" dur="10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6" fill="hold">
                      <p:stCondLst>
                        <p:cond delay="indefinite"/>
                      </p:stCondLst>
                      <p:childTnLst>
                        <p:par>
                          <p:cTn id="337" fill="hold">
                            <p:stCondLst>
                              <p:cond delay="0"/>
                            </p:stCondLst>
                            <p:childTnLst>
                              <p:par>
                                <p:cTn id="3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9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2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5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8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0" grpId="1" animBg="1"/>
      <p:bldP spid="2" grpId="0" animBg="1"/>
      <p:bldP spid="2" grpId="1" animBg="1"/>
      <p:bldP spid="17" grpId="0" animBg="1"/>
      <p:bldP spid="17" grpId="1" animBg="1"/>
      <p:bldP spid="27" grpId="0" animBg="1"/>
      <p:bldP spid="27" grpId="1" animBg="1"/>
      <p:bldP spid="38" grpId="0" animBg="1"/>
      <p:bldP spid="38" grpId="1" animBg="1"/>
      <p:bldP spid="48" grpId="0" animBg="1"/>
      <p:bldP spid="48" grpId="1" animBg="1"/>
      <p:bldP spid="49" grpId="0" animBg="1"/>
      <p:bldP spid="49" grpId="1" animBg="1"/>
      <p:bldP spid="59" grpId="0" animBg="1"/>
      <p:bldP spid="59" grpId="1" animBg="1"/>
      <p:bldP spid="60" grpId="0" animBg="1"/>
      <p:bldP spid="60" grpId="1" animBg="1"/>
      <p:bldP spid="70" grpId="0" animBg="1"/>
      <p:bldP spid="70" grpId="1" animBg="1"/>
      <p:bldP spid="71" grpId="0" animBg="1"/>
      <p:bldP spid="71" grpId="1" animBg="1"/>
      <p:bldP spid="81" grpId="0" animBg="1"/>
      <p:bldP spid="81" grpId="1" animBg="1"/>
      <p:bldP spid="82" grpId="0" animBg="1"/>
      <p:bldP spid="82" grpId="1" animBg="1"/>
      <p:bldP spid="92" grpId="0" animBg="1"/>
      <p:bldP spid="92" grpId="1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157</Words>
  <Application>WPS Presentation</Application>
  <PresentationFormat>Широкоэкранный</PresentationFormat>
  <Paragraphs>14</Paragraphs>
  <Slides>1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</vt:i4>
      </vt:variant>
    </vt:vector>
  </HeadingPairs>
  <TitlesOfParts>
    <vt:vector size="10" baseType="lpstr">
      <vt:lpstr>Arial</vt:lpstr>
      <vt:lpstr>SimSun</vt:lpstr>
      <vt:lpstr>Wingdings</vt:lpstr>
      <vt:lpstr>Book Antiqua</vt:lpstr>
      <vt:lpstr>Calibri</vt:lpstr>
      <vt:lpstr>Microsoft YaHei</vt:lpstr>
      <vt:lpstr>Arial Unicode MS</vt:lpstr>
      <vt:lpstr>Calibri Light</vt:lpstr>
      <vt:lpstr>Тема Office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yanag</cp:lastModifiedBy>
  <cp:revision>17</cp:revision>
  <dcterms:created xsi:type="dcterms:W3CDTF">2024-04-20T13:22:00Z</dcterms:created>
  <dcterms:modified xsi:type="dcterms:W3CDTF">2024-06-20T14:32:31Z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AF936E88C4DE4D17919ADA620EE9A795_12</vt:lpwstr>
  </property>
  <property fmtid="{D5CDD505-2E9C-101B-9397-08002B2CF9AE}" pid="3" name="KSOProductBuildVer">
    <vt:lpwstr>1033-12.2.0.17119</vt:lpwstr>
  </property>
</Properties>
</file>