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56632-447A-4096-BB9F-A1F81660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5952"/>
              </p:ext>
            </p:extLst>
          </p:nvPr>
        </p:nvGraphicFramePr>
        <p:xfrm>
          <a:off x="1318868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728"/>
              </p:ext>
            </p:extLst>
          </p:nvPr>
        </p:nvGraphicFramePr>
        <p:xfrm>
          <a:off x="6457351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брызги">
            <a:extLst>
              <a:ext uri="{FF2B5EF4-FFF2-40B4-BE49-F238E27FC236}">
                <a16:creationId xmlns:a16="http://schemas.microsoft.com/office/drawing/2014/main" id="{01FC25B8-F183-3925-6925-57855B2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307" y="3001416"/>
            <a:ext cx="168018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907812" y="3412426"/>
            <a:ext cx="1013379" cy="1017086"/>
            <a:chOff x="5282351" y="2473581"/>
            <a:chExt cx="717067" cy="76784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652" y="2473581"/>
              <a:ext cx="710766" cy="76759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2351" y="2473581"/>
              <a:ext cx="710996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39544" y="5032354"/>
            <a:ext cx="689331" cy="641393"/>
            <a:chOff x="5984261" y="2812978"/>
            <a:chExt cx="605467" cy="5062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4261" y="2812978"/>
              <a:ext cx="596086" cy="50409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93425" y="281493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брызги">
            <a:extLst>
              <a:ext uri="{FF2B5EF4-FFF2-40B4-BE49-F238E27FC236}">
                <a16:creationId xmlns:a16="http://schemas.microsoft.com/office/drawing/2014/main" id="{5734EA53-60F1-BCFA-002C-9E6F1D0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9464" y="120150"/>
            <a:ext cx="1722771" cy="17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48723" y="501158"/>
            <a:ext cx="1011273" cy="1017085"/>
            <a:chOff x="6064778" y="2757196"/>
            <a:chExt cx="715576" cy="76784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4778" y="2757196"/>
              <a:ext cx="710995" cy="767847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9359" y="2757196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брызги">
            <a:extLst>
              <a:ext uri="{FF2B5EF4-FFF2-40B4-BE49-F238E27FC236}">
                <a16:creationId xmlns:a16="http://schemas.microsoft.com/office/drawing/2014/main" id="{C8E7B96B-D16A-D6BC-8232-8980612F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2328" y="1576849"/>
            <a:ext cx="1703213" cy="1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562140" y="1977627"/>
            <a:ext cx="1007462" cy="1018254"/>
            <a:chOff x="6607185" y="1192555"/>
            <a:chExt cx="712879" cy="7687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9069" y="1192555"/>
              <a:ext cx="710995" cy="767848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7185" y="1193436"/>
              <a:ext cx="710995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брызги">
            <a:extLst>
              <a:ext uri="{FF2B5EF4-FFF2-40B4-BE49-F238E27FC236}">
                <a16:creationId xmlns:a16="http://schemas.microsoft.com/office/drawing/2014/main" id="{AA948FEC-CEED-3251-5AF3-826E1EE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053" y="2966549"/>
            <a:ext cx="1722770" cy="1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662727" y="3462210"/>
            <a:ext cx="1007793" cy="1017085"/>
            <a:chOff x="5351027" y="2768812"/>
            <a:chExt cx="713113" cy="7678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7" y="2768812"/>
              <a:ext cx="710994" cy="76784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3145" y="2768812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брызги">
            <a:extLst>
              <a:ext uri="{FF2B5EF4-FFF2-40B4-BE49-F238E27FC236}">
                <a16:creationId xmlns:a16="http://schemas.microsoft.com/office/drawing/2014/main" id="{4A58734D-0975-3DE3-CB7B-CB367B61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4886">
            <a:off x="2604604" y="197501"/>
            <a:ext cx="1521354" cy="15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562144" y="493501"/>
            <a:ext cx="1005819" cy="1024570"/>
            <a:chOff x="5299036" y="2664158"/>
            <a:chExt cx="711716" cy="77349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757" y="2669808"/>
              <a:ext cx="710995" cy="76784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9036" y="2664158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брызги">
            <a:extLst>
              <a:ext uri="{FF2B5EF4-FFF2-40B4-BE49-F238E27FC236}">
                <a16:creationId xmlns:a16="http://schemas.microsoft.com/office/drawing/2014/main" id="{66D35320-181B-4429-0050-662F314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9" y="1649559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455409" y="3427646"/>
            <a:ext cx="1005096" cy="1017086"/>
            <a:chOff x="5351026" y="2768812"/>
            <a:chExt cx="711205" cy="76784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6" y="2768812"/>
              <a:ext cx="710995" cy="767846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1236" y="2768812"/>
              <a:ext cx="710995" cy="76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брызги">
            <a:extLst>
              <a:ext uri="{FF2B5EF4-FFF2-40B4-BE49-F238E27FC236}">
                <a16:creationId xmlns:a16="http://schemas.microsoft.com/office/drawing/2014/main" id="{1B1FED75-C219-42A3-0117-0D9475B4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925" y="1658141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брызги">
            <a:extLst>
              <a:ext uri="{FF2B5EF4-FFF2-40B4-BE49-F238E27FC236}">
                <a16:creationId xmlns:a16="http://schemas.microsoft.com/office/drawing/2014/main" id="{5CB3F0D5-7434-3B0A-9FAF-88A551D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4" y="1726539"/>
            <a:ext cx="1485738" cy="1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брызги">
            <a:extLst>
              <a:ext uri="{FF2B5EF4-FFF2-40B4-BE49-F238E27FC236}">
                <a16:creationId xmlns:a16="http://schemas.microsoft.com/office/drawing/2014/main" id="{300283F7-1D8A-BBAB-81EB-0D4E20AE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758" y="120150"/>
            <a:ext cx="1766058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брызги">
            <a:extLst>
              <a:ext uri="{FF2B5EF4-FFF2-40B4-BE49-F238E27FC236}">
                <a16:creationId xmlns:a16="http://schemas.microsoft.com/office/drawing/2014/main" id="{F043D57B-5A58-4940-E9A0-1C6CCF4D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7922" y="2897643"/>
            <a:ext cx="1902825" cy="19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брызги">
            <a:extLst>
              <a:ext uri="{FF2B5EF4-FFF2-40B4-BE49-F238E27FC236}">
                <a16:creationId xmlns:a16="http://schemas.microsoft.com/office/drawing/2014/main" id="{3A8030C2-B5DF-5642-A90E-6E0A07DB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729" y="1726538"/>
            <a:ext cx="1456760" cy="1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брызги">
            <a:extLst>
              <a:ext uri="{FF2B5EF4-FFF2-40B4-BE49-F238E27FC236}">
                <a16:creationId xmlns:a16="http://schemas.microsoft.com/office/drawing/2014/main" id="{A228CDA3-4716-FF69-D964-E19314E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3864" r="25317" b="12007"/>
          <a:stretch/>
        </p:blipFill>
        <p:spPr bwMode="auto">
          <a:xfrm rot="19254151">
            <a:off x="4503155" y="383893"/>
            <a:ext cx="623047" cy="1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13417" y="5039629"/>
            <a:ext cx="711883" cy="638684"/>
            <a:chOff x="5309284" y="2807404"/>
            <a:chExt cx="598974" cy="50427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2" y="2807404"/>
              <a:ext cx="596086" cy="504091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9284" y="2807404"/>
              <a:ext cx="596303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04085" y="5022389"/>
            <a:ext cx="708451" cy="676920"/>
            <a:chOff x="5311953" y="2800325"/>
            <a:chExt cx="596305" cy="51117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1953" y="2800325"/>
              <a:ext cx="596305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565783" y="5036244"/>
            <a:ext cx="728522" cy="691145"/>
            <a:chOff x="5312171" y="2800123"/>
            <a:chExt cx="599848" cy="51137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0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5714" y="2800123"/>
              <a:ext cx="596305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237602" y="5047137"/>
            <a:ext cx="746500" cy="651369"/>
            <a:chOff x="5312489" y="2807976"/>
            <a:chExt cx="596303" cy="5125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2489" y="281624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04916" y="5026033"/>
            <a:ext cx="720715" cy="680892"/>
            <a:chOff x="5310920" y="2800336"/>
            <a:chExt cx="596664" cy="5105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0920" y="2800336"/>
              <a:ext cx="596303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368663" y="314136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3613" y="806818"/>
              <a:ext cx="1221648" cy="1157301"/>
            </a:xfrm>
            <a:prstGeom prst="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354728" y="1766436"/>
            <a:ext cx="1325489" cy="1361353"/>
            <a:chOff x="987729" y="674512"/>
            <a:chExt cx="1434542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7729" y="700193"/>
              <a:ext cx="1389130" cy="1315961"/>
            </a:xfrm>
            <a:prstGeom prst="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66556" y="3198582"/>
            <a:ext cx="1289779" cy="1391316"/>
            <a:chOff x="1050575" y="664810"/>
            <a:chExt cx="1416152" cy="142647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4801" y="782196"/>
              <a:ext cx="1401926" cy="1309084"/>
            </a:xfrm>
            <a:prstGeom prst="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37629" y="335994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1D2522"/>
                </a:clrFrom>
                <a:clrTo>
                  <a:srgbClr val="1D2522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605" y="779093"/>
              <a:ext cx="1270317" cy="1203406"/>
            </a:xfrm>
            <a:prstGeom prst="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474852" y="3202656"/>
            <a:ext cx="1336669" cy="1372972"/>
            <a:chOff x="1000311" y="664810"/>
            <a:chExt cx="1446641" cy="1407663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311" y="702031"/>
              <a:ext cx="1446641" cy="1370442"/>
            </a:xfrm>
            <a:prstGeom prst="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291492" y="3217774"/>
            <a:ext cx="1335508" cy="1366420"/>
            <a:chOff x="998409" y="659613"/>
            <a:chExt cx="1445384" cy="1400947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8409" y="659613"/>
              <a:ext cx="1441643" cy="1365709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50846" y="335995"/>
            <a:ext cx="1315723" cy="1361353"/>
            <a:chOff x="1028758" y="664810"/>
            <a:chExt cx="1423972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8758" y="705930"/>
              <a:ext cx="1423972" cy="134896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86099" y="30085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1338" y="664810"/>
              <a:ext cx="1362164" cy="1290415"/>
            </a:xfrm>
            <a:prstGeom prst="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40539" y="1754555"/>
            <a:ext cx="1310120" cy="1361353"/>
            <a:chOff x="1025885" y="664810"/>
            <a:chExt cx="141790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5885" y="713644"/>
              <a:ext cx="1391041" cy="1317770"/>
            </a:xfrm>
            <a:prstGeom prst="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329847" y="3200261"/>
            <a:ext cx="1328903" cy="1371007"/>
            <a:chOff x="940134" y="647336"/>
            <a:chExt cx="1519837" cy="1413224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134" y="647336"/>
              <a:ext cx="1519837" cy="1405624"/>
            </a:xfrm>
            <a:prstGeom prst="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71960" y="1777610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1"/>
            </a:xfrm>
            <a:prstGeom prst="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37475" y="3220348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1194" y="709676"/>
              <a:ext cx="1243422" cy="1234793"/>
            </a:xfrm>
            <a:prstGeom prst="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499489" y="307564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529239" y="1747778"/>
            <a:ext cx="1292918" cy="1361353"/>
            <a:chOff x="1044502" y="664810"/>
            <a:chExt cx="1399291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4502" y="701974"/>
              <a:ext cx="1322442" cy="1290801"/>
            </a:xfrm>
            <a:prstGeom prst="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306731" y="308162"/>
            <a:ext cx="1287308" cy="1361353"/>
            <a:chOff x="1050574" y="664810"/>
            <a:chExt cx="1393219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0574" y="715386"/>
              <a:ext cx="1393218" cy="1319833"/>
            </a:xfrm>
            <a:prstGeom prst="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04317" y="17488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301803" y="1754556"/>
            <a:ext cx="1290302" cy="1361353"/>
            <a:chOff x="1047334" y="664810"/>
            <a:chExt cx="1396459" cy="1395750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7334" y="665664"/>
              <a:ext cx="1389698" cy="1316498"/>
            </a:xfrm>
            <a:prstGeom prst="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18290" y="3189179"/>
            <a:ext cx="1290764" cy="1361353"/>
            <a:chOff x="1046834" y="664810"/>
            <a:chExt cx="1396959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834" y="672579"/>
              <a:ext cx="1393218" cy="1319833"/>
            </a:xfrm>
            <a:prstGeom prst="rect">
              <a:avLst/>
            </a:prstGeom>
            <a:grpFill/>
          </p:spPr>
        </p:pic>
      </p:grp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8114" y="4729229"/>
            <a:ext cx="20002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2024-07-31T18:00:23Z</dcterms:created>
  <dcterms:modified xsi:type="dcterms:W3CDTF">2024-11-16T13:38:45Z</dcterms:modified>
</cp:coreProperties>
</file>