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6" autoAdjust="0"/>
  </p:normalViewPr>
  <p:slideViewPr>
    <p:cSldViewPr snapToGrid="0" showGuides="1">
      <p:cViewPr>
        <p:scale>
          <a:sx n="66" d="100"/>
          <a:sy n="66" d="100"/>
        </p:scale>
        <p:origin x="1638" y="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microsoft.com/office/2007/relationships/hdphoto" Target="../media/hdphoto1.wdp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2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3.wdp"/><Relationship Id="rId27" Type="http://schemas.openxmlformats.org/officeDocument/2006/relationships/image" Target="../media/image22.png"/><Relationship Id="rId28" Type="http://schemas.microsoft.com/office/2007/relationships/hdphoto" Target="../media/hdphoto4.wdp"/><Relationship Id="rId29" Type="http://schemas.openxmlformats.org/officeDocument/2006/relationships/image" Target="../media/image23.png"/><Relationship Id="rId30" Type="http://schemas.microsoft.com/office/2007/relationships/hdphoto" Target="../media/hdphoto5.wdp"/><Relationship Id="rId31" Type="http://schemas.openxmlformats.org/officeDocument/2006/relationships/image" Target="../media/image24.png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microsoft.com/office/2007/relationships/hdphoto" Target="../media/hdphoto6.wdp"/><Relationship Id="rId36" Type="http://schemas.openxmlformats.org/officeDocument/2006/relationships/image" Target="../media/image28.png"/><Relationship Id="rId37" Type="http://schemas.microsoft.com/office/2007/relationships/hdphoto" Target="../media/hdphoto7.wdp"/><Relationship Id="rId38" Type="http://schemas.openxmlformats.org/officeDocument/2006/relationships/image" Target="../media/image29.png"/><Relationship Id="rId39" Type="http://schemas.microsoft.com/office/2007/relationships/hdphoto" Target="../media/hdphoto8.wdp"/><Relationship Id="rId40" Type="http://schemas.openxmlformats.org/officeDocument/2006/relationships/image" Target="../media/image30.png"/><Relationship Id="rId4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BF74CA8A-FFE9-E3D9-BB1A-A77A42246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AB4B8997-78F1-8A65-FC66-60F2CC801AD7}"/>
              </a:ext>
            </a:extLst>
          </p:cNvPr>
          <p:cNvGrpSpPr/>
          <p:nvPr/>
        </p:nvGrpSpPr>
        <p:grpSpPr>
          <a:xfrm>
            <a:off x="4763327" y="3148862"/>
            <a:ext cx="2081535" cy="2081535"/>
            <a:chOff x="4763327" y="3148862"/>
            <a:chExt cx="2081535" cy="2081535"/>
          </a:xfrm>
        </p:grpSpPr>
        <p:pic>
          <p:nvPicPr>
            <p:cNvPr id="32" name="Рисунок 31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4950452-11E1-6D05-7996-94945F575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73798F-59ED-B42E-8AC8-F926DB33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pic>
        <p:nvPicPr>
          <p:cNvPr id="34" name="Рисунок 33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2A507126-30D6-BBB8-B37A-50FCF58AFE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0" r="7542"/>
          <a:stretch/>
        </p:blipFill>
        <p:spPr>
          <a:xfrm>
            <a:off x="304012" y="3308696"/>
            <a:ext cx="2690267" cy="24281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планета, Астрономический объект, сфера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6AC7AB56-9612-D930-D69A-EF24D5AB89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21" y="1002336"/>
            <a:ext cx="1894114" cy="1894114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3D395E9-C71E-C896-0F8D-362936CCF9AF}"/>
              </a:ext>
            </a:extLst>
          </p:cNvPr>
          <p:cNvGrpSpPr/>
          <p:nvPr/>
        </p:nvGrpSpPr>
        <p:grpSpPr>
          <a:xfrm>
            <a:off x="6611274" y="2982879"/>
            <a:ext cx="2428157" cy="2428157"/>
            <a:chOff x="6474446" y="2979836"/>
            <a:chExt cx="2428157" cy="2428157"/>
          </a:xfrm>
        </p:grpSpPr>
        <p:pic>
          <p:nvPicPr>
            <p:cNvPr id="30" name="Рисунок 29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22D8FA8-B148-7438-1DDE-76A08A372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62D96935-A80A-E8E8-0967-4EE27E4C3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6967234-A25B-354F-3206-59788D5B6CC6}"/>
              </a:ext>
            </a:extLst>
          </p:cNvPr>
          <p:cNvGrpSpPr/>
          <p:nvPr/>
        </p:nvGrpSpPr>
        <p:grpSpPr>
          <a:xfrm>
            <a:off x="2585659" y="892814"/>
            <a:ext cx="2147090" cy="2223539"/>
            <a:chOff x="2692536" y="1002336"/>
            <a:chExt cx="1894114" cy="1894114"/>
          </a:xfrm>
        </p:grpSpPr>
        <p:pic>
          <p:nvPicPr>
            <p:cNvPr id="36" name="Рисунок 35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4FDE5596-99B1-9E74-FC2B-244472A2C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6439673-D60B-D5F3-D927-5EA05A68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42700DA1-A905-43D8-8E15-367AA39E58FE}"/>
              </a:ext>
            </a:extLst>
          </p:cNvPr>
          <p:cNvGrpSpPr/>
          <p:nvPr/>
        </p:nvGrpSpPr>
        <p:grpSpPr>
          <a:xfrm>
            <a:off x="6690874" y="805097"/>
            <a:ext cx="2214383" cy="2258080"/>
            <a:chOff x="6553852" y="908625"/>
            <a:chExt cx="2081536" cy="2081536"/>
          </a:xfrm>
        </p:grpSpPr>
        <p:pic>
          <p:nvPicPr>
            <p:cNvPr id="24" name="Рисунок 23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7D6DB7D4-F90B-E22C-25F9-C17E27DA0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E09F586E-0B73-6575-FA27-338BE316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Янтарь, сфера, круг, свет&#10;&#10;Автоматически созданное описание">
            <a:extLst>
              <a:ext uri="{FF2B5EF4-FFF2-40B4-BE49-F238E27FC236}">
                <a16:creationId xmlns:a16="http://schemas.microsoft.com/office/drawing/2014/main" id="{2B08AED6-BE09-06E0-097E-12510C419CE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5" b="10873"/>
          <a:stretch/>
        </p:blipFill>
        <p:spPr>
          <a:xfrm>
            <a:off x="436356" y="885586"/>
            <a:ext cx="2017155" cy="2010864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FE3BC38-D4F7-0E94-1F91-835FE73DA9B5}"/>
              </a:ext>
            </a:extLst>
          </p:cNvPr>
          <p:cNvGrpSpPr/>
          <p:nvPr/>
        </p:nvGrpSpPr>
        <p:grpSpPr>
          <a:xfrm>
            <a:off x="2745831" y="3032250"/>
            <a:ext cx="2323330" cy="2323330"/>
            <a:chOff x="2745831" y="3032250"/>
            <a:chExt cx="2323330" cy="2323330"/>
          </a:xfrm>
        </p:grpSpPr>
        <p:pic>
          <p:nvPicPr>
            <p:cNvPr id="28" name="Рисунок 27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AB8BB9D-E625-7C65-A84C-38B712AA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EF95A22-2190-A4FA-EEFF-89624301F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866" y="3716860"/>
              <a:ext cx="1324697" cy="1324697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A2AA9A0-3FA7-F2AC-6232-64EAA1FA3390}"/>
                </a:ext>
              </a:extLst>
            </p:cNvPr>
            <p:cNvSpPr txBox="1"/>
            <p:nvPr/>
          </p:nvSpPr>
          <p:spPr>
            <a:xfrm>
              <a:off x="3371201" y="3458658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B9FB93BB-ECED-ADDC-B4FC-344BD1E34927}"/>
              </a:ext>
            </a:extLst>
          </p:cNvPr>
          <p:cNvGrpSpPr/>
          <p:nvPr/>
        </p:nvGrpSpPr>
        <p:grpSpPr>
          <a:xfrm>
            <a:off x="2592794" y="860380"/>
            <a:ext cx="2125774" cy="2220434"/>
            <a:chOff x="2692536" y="1002336"/>
            <a:chExt cx="1894114" cy="1894114"/>
          </a:xfrm>
          <a:effectLst>
            <a:glow rad="139700">
              <a:schemeClr val="bg1"/>
            </a:glow>
          </a:effectLst>
        </p:grpSpPr>
        <p:pic>
          <p:nvPicPr>
            <p:cNvPr id="85" name="Рисунок 84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A88DEC8-4F17-30D0-F68F-B439A04C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E839CFE-7428-716E-DFA0-DE375397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4C8BBFB-F9E4-D4CE-DB26-A2D689B93513}"/>
              </a:ext>
            </a:extLst>
          </p:cNvPr>
          <p:cNvGrpSpPr/>
          <p:nvPr/>
        </p:nvGrpSpPr>
        <p:grpSpPr>
          <a:xfrm>
            <a:off x="6709731" y="826762"/>
            <a:ext cx="2192872" cy="2220434"/>
            <a:chOff x="6553852" y="908625"/>
            <a:chExt cx="2081536" cy="2081536"/>
          </a:xfrm>
          <a:effectLst>
            <a:glow rad="50800">
              <a:schemeClr val="bg1">
                <a:alpha val="98000"/>
              </a:schemeClr>
            </a:glow>
          </a:effectLst>
        </p:grpSpPr>
        <p:pic>
          <p:nvPicPr>
            <p:cNvPr id="91" name="Рисунок 90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988D55A0-BAD9-E644-BD1F-02CB50572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CFB1B29-9042-2788-DBC9-0BB72D41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C26BEBC-792F-7DEC-E749-5CA90F6BA9A2}"/>
              </a:ext>
            </a:extLst>
          </p:cNvPr>
          <p:cNvGrpSpPr/>
          <p:nvPr/>
        </p:nvGrpSpPr>
        <p:grpSpPr>
          <a:xfrm>
            <a:off x="2705586" y="3039723"/>
            <a:ext cx="2323330" cy="2323330"/>
            <a:chOff x="2745831" y="3032250"/>
            <a:chExt cx="2323330" cy="2323330"/>
          </a:xfrm>
          <a:effectLst>
            <a:glow rad="63500">
              <a:schemeClr val="bg1"/>
            </a:glow>
          </a:effectLst>
        </p:grpSpPr>
        <p:pic>
          <p:nvPicPr>
            <p:cNvPr id="97" name="Рисунок 96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7F1164C-09B9-1B12-113E-6B0D9189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0018E76-41B5-D747-32BB-BA4BC0D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326" y="3221436"/>
              <a:ext cx="1324697" cy="132469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D52EA2D-50A7-7EEF-9857-0FA9235BB8C7}"/>
                </a:ext>
              </a:extLst>
            </p:cNvPr>
            <p:cNvSpPr txBox="1"/>
            <p:nvPr/>
          </p:nvSpPr>
          <p:spPr>
            <a:xfrm>
              <a:off x="3382363" y="4519133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227DE79-918E-1888-571E-93D222049E8D}"/>
              </a:ext>
            </a:extLst>
          </p:cNvPr>
          <p:cNvGrpSpPr/>
          <p:nvPr/>
        </p:nvGrpSpPr>
        <p:grpSpPr>
          <a:xfrm>
            <a:off x="4768090" y="3153934"/>
            <a:ext cx="2081535" cy="2081535"/>
            <a:chOff x="4763327" y="3148862"/>
            <a:chExt cx="2081535" cy="2081535"/>
          </a:xfrm>
          <a:effectLst>
            <a:glow rad="88900">
              <a:schemeClr val="bg1"/>
            </a:glow>
          </a:effectLst>
        </p:grpSpPr>
        <p:pic>
          <p:nvPicPr>
            <p:cNvPr id="101" name="Рисунок 100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50897F5-1978-03EB-FF58-7DB6F697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29FABFD-6B21-85B1-AECA-F448695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DB9DC90-14F6-9288-9848-7E82255F4097}"/>
              </a:ext>
            </a:extLst>
          </p:cNvPr>
          <p:cNvGrpSpPr/>
          <p:nvPr/>
        </p:nvGrpSpPr>
        <p:grpSpPr>
          <a:xfrm>
            <a:off x="6602482" y="2982879"/>
            <a:ext cx="2428157" cy="2428157"/>
            <a:chOff x="6474446" y="2979836"/>
            <a:chExt cx="2428157" cy="2428157"/>
          </a:xfrm>
          <a:effectLst>
            <a:glow rad="76200">
              <a:schemeClr val="bg1"/>
            </a:glow>
          </a:effectLst>
        </p:grpSpPr>
        <p:pic>
          <p:nvPicPr>
            <p:cNvPr id="104" name="Рисунок 103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7F42868A-BEF0-04CA-B6C2-35FC36C5D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A13ABE69-0703-3FB1-111D-D65BEB391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pic>
        <p:nvPicPr>
          <p:cNvPr id="13" name="Рисунок 12" descr="Изображение выглядит как мультфильм, игрушка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D6E142B9-50A5-E2EF-C553-D34280963F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42" y="1275180"/>
            <a:ext cx="1494072" cy="149407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реугольн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FBEF2B47-23F9-3D3F-532A-F47051D2F73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57" y="1066026"/>
            <a:ext cx="1800263" cy="18002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ообразное, лобстер, моллюски и ракообразные&#10;&#10;Автоматически созданное описание">
            <a:extLst>
              <a:ext uri="{FF2B5EF4-FFF2-40B4-BE49-F238E27FC236}">
                <a16:creationId xmlns:a16="http://schemas.microsoft.com/office/drawing/2014/main" id="{9C3F4562-F679-D7B3-8878-FE656029D8F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4" y="3506125"/>
            <a:ext cx="1531317" cy="153131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17D1C51-636C-A0F9-1BAC-DCB481190455}"/>
              </a:ext>
            </a:extLst>
          </p:cNvPr>
          <p:cNvGrpSpPr/>
          <p:nvPr/>
        </p:nvGrpSpPr>
        <p:grpSpPr>
          <a:xfrm>
            <a:off x="304142" y="3311937"/>
            <a:ext cx="2690267" cy="2428157"/>
            <a:chOff x="222322" y="3265178"/>
            <a:chExt cx="2690267" cy="2428157"/>
          </a:xfrm>
        </p:grpSpPr>
        <p:pic>
          <p:nvPicPr>
            <p:cNvPr id="94" name="Рисунок 9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0A6FC1B-A93F-DED1-02F8-296B1B1FB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222322" y="3265178"/>
              <a:ext cx="2690267" cy="2428157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беспозвоночный, ракообразное, лобстер, моллюски и ра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3DB6FDD3-1B57-F041-0B6E-946EB7EBA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79" y="3494996"/>
              <a:ext cx="1531317" cy="1531317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E45F27F-CC70-82F4-03AF-D0E059380E15}"/>
              </a:ext>
            </a:extLst>
          </p:cNvPr>
          <p:cNvGrpSpPr/>
          <p:nvPr/>
        </p:nvGrpSpPr>
        <p:grpSpPr>
          <a:xfrm>
            <a:off x="429321" y="899837"/>
            <a:ext cx="2075842" cy="2010864"/>
            <a:chOff x="458264" y="877772"/>
            <a:chExt cx="2075842" cy="2010864"/>
          </a:xfrm>
        </p:grpSpPr>
        <p:pic>
          <p:nvPicPr>
            <p:cNvPr id="82" name="Рисунок 81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503C084-5BB0-37C9-B3F5-B12C0439D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hq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58264" y="877772"/>
              <a:ext cx="2017155" cy="2010864"/>
            </a:xfrm>
            <a:prstGeom prst="rect">
              <a:avLst/>
            </a:prstGeom>
            <a:effectLst>
              <a:glow rad="152400">
                <a:schemeClr val="bg1"/>
              </a:glow>
            </a:effectLst>
          </p:spPr>
        </p:pic>
        <p:pic>
          <p:nvPicPr>
            <p:cNvPr id="3" name="Рисунок 2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46D102B6-8944-C38D-0696-3F596A71E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43" y="1034005"/>
              <a:ext cx="1800263" cy="1800263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82EB2-A160-B20F-3A1C-01A4D54C16CD}"/>
              </a:ext>
            </a:extLst>
          </p:cNvPr>
          <p:cNvGrpSpPr/>
          <p:nvPr/>
        </p:nvGrpSpPr>
        <p:grpSpPr>
          <a:xfrm>
            <a:off x="4681636" y="1002336"/>
            <a:ext cx="1894114" cy="1894114"/>
            <a:chOff x="4708368" y="974793"/>
            <a:chExt cx="1894114" cy="1894114"/>
          </a:xfrm>
        </p:grpSpPr>
        <p:pic>
          <p:nvPicPr>
            <p:cNvPr id="88" name="Рисунок 87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0414A735-34D7-E626-320A-976210FC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368" y="974793"/>
              <a:ext cx="1894114" cy="1894114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мультфильм, игрушка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5A403E04-A953-D68B-FA55-C80A6E6FB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79" y="1226640"/>
              <a:ext cx="1494072" cy="149407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56" y="545137"/>
            <a:ext cx="5342785" cy="5438192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283676" y="3184403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2024-11-25T13:32:41Z</dcterms:modified>
</cp:coreProperties>
</file>