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AAA3-7267-4816-8335-30FFEFB7510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7D15-36C1-4BE4-98AF-E63D2B4769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616745" y="677143"/>
            <a:ext cx="7134225" cy="549592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1082" y="906082"/>
            <a:ext cx="630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Знайди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кругле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7" y="1582879"/>
            <a:ext cx="1890684" cy="1890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57" y="4160798"/>
            <a:ext cx="1574491" cy="1643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58" y="3058955"/>
            <a:ext cx="1673007" cy="1673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7" y="2528221"/>
            <a:ext cx="1574491" cy="1629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22" y="1277602"/>
            <a:ext cx="1885950" cy="1885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52" y="4025230"/>
            <a:ext cx="1952189" cy="19786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2673" y="92160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їзде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плаває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7438" y="3895458"/>
            <a:ext cx="1890684" cy="1890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763" y="1589061"/>
            <a:ext cx="1574491" cy="15744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545" y="4146939"/>
            <a:ext cx="1673007" cy="16730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665" y="2440905"/>
            <a:ext cx="1574491" cy="15744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0" y="1293052"/>
            <a:ext cx="1771985" cy="17719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9064" y="2919363"/>
            <a:ext cx="1952189" cy="19521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82119" y="891539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овоч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червоне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478" y="3889469"/>
            <a:ext cx="1890684" cy="18906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033" y="1529172"/>
            <a:ext cx="1574491" cy="15744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412" y="1578584"/>
            <a:ext cx="1657475" cy="16730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7021" y="2415088"/>
            <a:ext cx="1781395" cy="17935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341" y="4096346"/>
            <a:ext cx="1796128" cy="17961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672" y="3238489"/>
            <a:ext cx="1952189" cy="19600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12709" y="904474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залізне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м'яке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578" y="4093327"/>
            <a:ext cx="1552419" cy="1552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58" y="1496655"/>
            <a:ext cx="1890684" cy="14180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201" y="2187033"/>
            <a:ext cx="1487117" cy="16730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157" y="1663387"/>
            <a:ext cx="1373029" cy="14235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430" y="4051435"/>
            <a:ext cx="1885950" cy="1885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2540" y="3061886"/>
            <a:ext cx="1952189" cy="1952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97437" y="87004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дерев'яне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046" y="1876887"/>
            <a:ext cx="1890684" cy="18906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03" y="3905103"/>
            <a:ext cx="1890683" cy="189068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873" y="1696412"/>
            <a:ext cx="1179963" cy="15744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094" y="1743224"/>
            <a:ext cx="1574491" cy="20243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361" y="4444714"/>
            <a:ext cx="1885950" cy="141446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5855" y="2822229"/>
            <a:ext cx="1952189" cy="19521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6" y="3311877"/>
            <a:ext cx="3615090" cy="3281835"/>
          </a:xfrm>
          <a:prstGeom prst="rect">
            <a:avLst/>
          </a:prstGeom>
        </p:spPr>
      </p:pic>
      <p:pic>
        <p:nvPicPr>
          <p:cNvPr id="385" name="Picture 384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853045" y="1849120"/>
            <a:ext cx="4152900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2" grpId="0"/>
      <p:bldP spid="22" grpId="1"/>
      <p:bldP spid="29" grpId="0"/>
      <p:bldP spid="29" grpId="1"/>
      <p:bldP spid="36" grpId="0"/>
      <p:bldP spid="36" grpId="1"/>
      <p:bldP spid="43" grpId="0"/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2024-05-05T16:15:00Z</dcterms:created>
  <dcterms:modified xsi:type="dcterms:W3CDTF">2024-11-13T13:13:41Z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D411C07ED66C425B8E6D12280086790F_12</vt:lpwstr>
  </property>
  <property fmtid="{D5CDD505-2E9C-101B-9397-08002B2CF9AE}" pid="3" name="KSOProductBuildVer">
    <vt:lpwstr>1033-12.2.0.17119</vt:lpwstr>
  </property>
</Properties>
</file>