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5" y="2968625"/>
            <a:ext cx="22383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898B0-D212-4A67-9FE4-53CE4E4CFF1A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