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2BC3DA98-8D7C-FC51-0B1F-8319D6D0D066}"/>
              </a:ext>
            </a:extLst>
          </p:cNvPr>
          <p:cNvSpPr/>
          <p:nvPr/>
        </p:nvSpPr>
        <p:spPr>
          <a:xfrm>
            <a:off x="7911072" y="1497729"/>
            <a:ext cx="1264445" cy="1330038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133FB61-F01D-6BDF-244E-B2ACCA14F02C}"/>
              </a:ext>
            </a:extLst>
          </p:cNvPr>
          <p:cNvSpPr/>
          <p:nvPr/>
        </p:nvSpPr>
        <p:spPr>
          <a:xfrm>
            <a:off x="10596506" y="2760446"/>
            <a:ext cx="1231615" cy="10972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D9CD0B83-B2AE-3D14-121C-8859CD6FA0F7}"/>
              </a:ext>
            </a:extLst>
          </p:cNvPr>
          <p:cNvSpPr/>
          <p:nvPr/>
        </p:nvSpPr>
        <p:spPr>
          <a:xfrm rot="3231090" flipV="1">
            <a:off x="8140415" y="3128038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1BC871-6AD4-043F-D81B-8840BF9E010D}"/>
              </a:ext>
            </a:extLst>
          </p:cNvPr>
          <p:cNvSpPr/>
          <p:nvPr/>
        </p:nvSpPr>
        <p:spPr>
          <a:xfrm>
            <a:off x="7239226" y="5549162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1F29F3-34A5-4C36-F6A7-681431FCE55B}"/>
              </a:ext>
            </a:extLst>
          </p:cNvPr>
          <p:cNvSpPr/>
          <p:nvPr/>
        </p:nvSpPr>
        <p:spPr>
          <a:xfrm>
            <a:off x="10175557" y="633755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6B983F9-C0CB-CDCF-FBFA-370DB9CECFC1}"/>
              </a:ext>
            </a:extLst>
          </p:cNvPr>
          <p:cNvSpPr/>
          <p:nvPr/>
        </p:nvSpPr>
        <p:spPr>
          <a:xfrm>
            <a:off x="4167807" y="3019368"/>
            <a:ext cx="1458316" cy="2487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238093C-D0FA-3E8C-3F0B-E0690261137E}"/>
              </a:ext>
            </a:extLst>
          </p:cNvPr>
          <p:cNvSpPr/>
          <p:nvPr/>
        </p:nvSpPr>
        <p:spPr>
          <a:xfrm rot="2732733">
            <a:off x="2802237" y="5580153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FBEE55D4-AA08-9E15-EF4A-D16E1AA6F210}"/>
              </a:ext>
            </a:extLst>
          </p:cNvPr>
          <p:cNvSpPr/>
          <p:nvPr/>
        </p:nvSpPr>
        <p:spPr>
          <a:xfrm rot="757195">
            <a:off x="3415294" y="4788002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Диагональная полоса 37">
            <a:extLst>
              <a:ext uri="{FF2B5EF4-FFF2-40B4-BE49-F238E27FC236}">
                <a16:creationId xmlns:a16="http://schemas.microsoft.com/office/drawing/2014/main" id="{63D14B6B-304C-B26E-57DE-D5F56BDF4F2C}"/>
              </a:ext>
            </a:extLst>
          </p:cNvPr>
          <p:cNvSpPr/>
          <p:nvPr/>
        </p:nvSpPr>
        <p:spPr>
          <a:xfrm rot="2732733">
            <a:off x="5648974" y="5669495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AFFA8FC9-B37A-8B34-F5BA-77020B7E41E3}"/>
              </a:ext>
            </a:extLst>
          </p:cNvPr>
          <p:cNvSpPr/>
          <p:nvPr/>
        </p:nvSpPr>
        <p:spPr>
          <a:xfrm rot="20760462">
            <a:off x="4965407" y="4865547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19A93-231D-EC9B-C1A7-DF550717B2BF}"/>
              </a:ext>
            </a:extLst>
          </p:cNvPr>
          <p:cNvSpPr/>
          <p:nvPr/>
        </p:nvSpPr>
        <p:spPr>
          <a:xfrm>
            <a:off x="4463192" y="4036328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3E884C49-5CE3-7739-9C7B-A6FF9A781DC4}"/>
              </a:ext>
            </a:extLst>
          </p:cNvPr>
          <p:cNvSpPr/>
          <p:nvPr/>
        </p:nvSpPr>
        <p:spPr>
          <a:xfrm>
            <a:off x="4015269" y="2320954"/>
            <a:ext cx="1763390" cy="1470757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B7BA143-3510-423A-BB3B-4C5F3C5A5785}"/>
              </a:ext>
            </a:extLst>
          </p:cNvPr>
          <p:cNvSpPr/>
          <p:nvPr/>
        </p:nvSpPr>
        <p:spPr>
          <a:xfrm>
            <a:off x="4167805" y="1707884"/>
            <a:ext cx="1458316" cy="1470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05CC246-4783-A8E0-1A56-9BD78EC865F6}"/>
              </a:ext>
            </a:extLst>
          </p:cNvPr>
          <p:cNvSpPr/>
          <p:nvPr/>
        </p:nvSpPr>
        <p:spPr>
          <a:xfrm>
            <a:off x="4493314" y="175102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1B2216-4560-FD58-9AD3-9C7C0357E474}"/>
              </a:ext>
            </a:extLst>
          </p:cNvPr>
          <p:cNvSpPr/>
          <p:nvPr/>
        </p:nvSpPr>
        <p:spPr>
          <a:xfrm>
            <a:off x="4594706" y="3074747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3B256CB-6D90-A95D-9B64-08623B706E81}"/>
              </a:ext>
            </a:extLst>
          </p:cNvPr>
          <p:cNvSpPr/>
          <p:nvPr/>
        </p:nvSpPr>
        <p:spPr>
          <a:xfrm>
            <a:off x="4367968" y="2276973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3F68C6-221D-C49E-4F36-524420E29718}"/>
              </a:ext>
            </a:extLst>
          </p:cNvPr>
          <p:cNvSpPr/>
          <p:nvPr/>
        </p:nvSpPr>
        <p:spPr>
          <a:xfrm flipH="1">
            <a:off x="5065109" y="2300256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E50E1D4-4F9A-CFDC-F809-9F1CF4F2E4DB}"/>
              </a:ext>
            </a:extLst>
          </p:cNvPr>
          <p:cNvSpPr/>
          <p:nvPr/>
        </p:nvSpPr>
        <p:spPr>
          <a:xfrm>
            <a:off x="4709265" y="2485890"/>
            <a:ext cx="308714" cy="280917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A14C35-D538-22D2-B2CE-5B216898779C}"/>
              </a:ext>
            </a:extLst>
          </p:cNvPr>
          <p:cNvSpPr/>
          <p:nvPr/>
        </p:nvSpPr>
        <p:spPr>
          <a:xfrm>
            <a:off x="3617564" y="52553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4B9D7A-322D-6A48-84B7-EFF2115AF0FA}"/>
              </a:ext>
            </a:extLst>
          </p:cNvPr>
          <p:cNvSpPr/>
          <p:nvPr/>
        </p:nvSpPr>
        <p:spPr>
          <a:xfrm>
            <a:off x="5327127" y="5283818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Равнобедренный треугольник 1023">
            <a:extLst>
              <a:ext uri="{FF2B5EF4-FFF2-40B4-BE49-F238E27FC236}">
                <a16:creationId xmlns:a16="http://schemas.microsoft.com/office/drawing/2014/main" id="{ED09CB8A-E431-90E9-8D4C-18144DCC6F33}"/>
              </a:ext>
            </a:extLst>
          </p:cNvPr>
          <p:cNvSpPr/>
          <p:nvPr/>
        </p:nvSpPr>
        <p:spPr>
          <a:xfrm>
            <a:off x="4189345" y="644860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D8368BD-1BF1-6872-30E2-B96AA144BFC4}"/>
              </a:ext>
            </a:extLst>
          </p:cNvPr>
          <p:cNvSpPr/>
          <p:nvPr/>
        </p:nvSpPr>
        <p:spPr>
          <a:xfrm>
            <a:off x="4515961" y="11518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6" name="Блок-схема: узел 1025">
            <a:extLst>
              <a:ext uri="{FF2B5EF4-FFF2-40B4-BE49-F238E27FC236}">
                <a16:creationId xmlns:a16="http://schemas.microsoft.com/office/drawing/2014/main" id="{74628A6C-EA9B-3FE4-4467-3D02554D9238}"/>
              </a:ext>
            </a:extLst>
          </p:cNvPr>
          <p:cNvSpPr/>
          <p:nvPr/>
        </p:nvSpPr>
        <p:spPr>
          <a:xfrm>
            <a:off x="4586748" y="2854067"/>
            <a:ext cx="252158" cy="1474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7" name="Прямоугольник 1026">
            <a:extLst>
              <a:ext uri="{FF2B5EF4-FFF2-40B4-BE49-F238E27FC236}">
                <a16:creationId xmlns:a16="http://schemas.microsoft.com/office/drawing/2014/main" id="{FD6B3C8B-E0FE-71F5-C9D5-526E08E359B5}"/>
              </a:ext>
            </a:extLst>
          </p:cNvPr>
          <p:cNvSpPr/>
          <p:nvPr/>
        </p:nvSpPr>
        <p:spPr>
          <a:xfrm>
            <a:off x="6277228" y="5822088"/>
            <a:ext cx="551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AF8C97CD-B42A-A84E-1CD0-AE22E13C92B0}"/>
              </a:ext>
            </a:extLst>
          </p:cNvPr>
          <p:cNvSpPr/>
          <p:nvPr/>
        </p:nvSpPr>
        <p:spPr>
          <a:xfrm>
            <a:off x="2712369" y="5728958"/>
            <a:ext cx="792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Хорда 1028">
            <a:extLst>
              <a:ext uri="{FF2B5EF4-FFF2-40B4-BE49-F238E27FC236}">
                <a16:creationId xmlns:a16="http://schemas.microsoft.com/office/drawing/2014/main" id="{D9AF1322-1A85-DE63-5291-EBBDADB32349}"/>
              </a:ext>
            </a:extLst>
          </p:cNvPr>
          <p:cNvSpPr/>
          <p:nvPr/>
        </p:nvSpPr>
        <p:spPr>
          <a:xfrm rot="18401405">
            <a:off x="2736204" y="3400499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CD755893-A7DB-59CB-90E6-464DA4AE401A}"/>
              </a:ext>
            </a:extLst>
          </p:cNvPr>
          <p:cNvSpPr/>
          <p:nvPr/>
        </p:nvSpPr>
        <p:spPr>
          <a:xfrm rot="18302866">
            <a:off x="2739026" y="3089257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9555108E-4B01-709D-3B49-CA17E46B96CE}"/>
              </a:ext>
            </a:extLst>
          </p:cNvPr>
          <p:cNvSpPr/>
          <p:nvPr/>
        </p:nvSpPr>
        <p:spPr>
          <a:xfrm>
            <a:off x="3233025" y="3410490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2" name="Хорда 1031">
            <a:extLst>
              <a:ext uri="{FF2B5EF4-FFF2-40B4-BE49-F238E27FC236}">
                <a16:creationId xmlns:a16="http://schemas.microsoft.com/office/drawing/2014/main" id="{D231B0EF-03EA-E91D-D8F0-68B363FF7A2E}"/>
              </a:ext>
            </a:extLst>
          </p:cNvPr>
          <p:cNvSpPr/>
          <p:nvPr/>
        </p:nvSpPr>
        <p:spPr>
          <a:xfrm rot="3727119" flipH="1">
            <a:off x="6573803" y="3364228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3" name="Равнобедренный треугольник 1032">
            <a:extLst>
              <a:ext uri="{FF2B5EF4-FFF2-40B4-BE49-F238E27FC236}">
                <a16:creationId xmlns:a16="http://schemas.microsoft.com/office/drawing/2014/main" id="{20022778-F2C3-C9B9-8282-50C448C9699E}"/>
              </a:ext>
            </a:extLst>
          </p:cNvPr>
          <p:cNvSpPr/>
          <p:nvPr/>
        </p:nvSpPr>
        <p:spPr>
          <a:xfrm rot="17746938">
            <a:off x="5296818" y="3110254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4" name="Прямоугольник 1033">
            <a:extLst>
              <a:ext uri="{FF2B5EF4-FFF2-40B4-BE49-F238E27FC236}">
                <a16:creationId xmlns:a16="http://schemas.microsoft.com/office/drawing/2014/main" id="{C80D6F3C-09CA-BA4B-4522-A3A76FD8C295}"/>
              </a:ext>
            </a:extLst>
          </p:cNvPr>
          <p:cNvSpPr/>
          <p:nvPr/>
        </p:nvSpPr>
        <p:spPr>
          <a:xfrm>
            <a:off x="5736298" y="3438576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09D19734-4F97-CD1A-FDA3-6A141F9FDF8D}"/>
              </a:ext>
            </a:extLst>
          </p:cNvPr>
          <p:cNvSpPr/>
          <p:nvPr/>
        </p:nvSpPr>
        <p:spPr>
          <a:xfrm>
            <a:off x="2451920" y="1952625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02171F0A-5777-CE80-9BFE-367BEC0F4E2C}"/>
              </a:ext>
            </a:extLst>
          </p:cNvPr>
          <p:cNvSpPr/>
          <p:nvPr/>
        </p:nvSpPr>
        <p:spPr>
          <a:xfrm>
            <a:off x="2508385" y="2100772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E447F494-677E-B46F-D956-5BFACFF6D53B}"/>
              </a:ext>
            </a:extLst>
          </p:cNvPr>
          <p:cNvSpPr/>
          <p:nvPr/>
        </p:nvSpPr>
        <p:spPr>
          <a:xfrm>
            <a:off x="3220736" y="544157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0FA0C0CF-59E2-FE50-CCD4-3C2FE6EEC0C7}"/>
              </a:ext>
            </a:extLst>
          </p:cNvPr>
          <p:cNvSpPr/>
          <p:nvPr/>
        </p:nvSpPr>
        <p:spPr>
          <a:xfrm>
            <a:off x="3322887" y="692304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E0E915F-390B-F660-2BC6-0CB78C80A3FB}"/>
              </a:ext>
            </a:extLst>
          </p:cNvPr>
          <p:cNvSpPr/>
          <p:nvPr/>
        </p:nvSpPr>
        <p:spPr>
          <a:xfrm>
            <a:off x="6158162" y="1797626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8210B71-698A-96BE-FCD6-5F332D02E389}"/>
              </a:ext>
            </a:extLst>
          </p:cNvPr>
          <p:cNvSpPr/>
          <p:nvPr/>
        </p:nvSpPr>
        <p:spPr>
          <a:xfrm>
            <a:off x="6250694" y="1945773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CE3A1309-9396-61F2-35FB-C871A43CDE79}"/>
              </a:ext>
            </a:extLst>
          </p:cNvPr>
          <p:cNvSpPr/>
          <p:nvPr/>
        </p:nvSpPr>
        <p:spPr>
          <a:xfrm>
            <a:off x="5487822" y="451921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91120711-EF90-63FF-AFA3-8B4D713BE3CF}"/>
              </a:ext>
            </a:extLst>
          </p:cNvPr>
          <p:cNvSpPr/>
          <p:nvPr/>
        </p:nvSpPr>
        <p:spPr>
          <a:xfrm>
            <a:off x="5557111" y="600068"/>
            <a:ext cx="841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2BDE7385-302E-3353-9324-F5FB41FFC099}"/>
              </a:ext>
            </a:extLst>
          </p:cNvPr>
          <p:cNvSpPr/>
          <p:nvPr/>
        </p:nvSpPr>
        <p:spPr>
          <a:xfrm>
            <a:off x="2755291" y="3638379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id="{F6DF8D31-839A-AD9A-5AB4-A4B82227D25E}"/>
              </a:ext>
            </a:extLst>
          </p:cNvPr>
          <p:cNvSpPr/>
          <p:nvPr/>
        </p:nvSpPr>
        <p:spPr>
          <a:xfrm>
            <a:off x="6584229" y="3600873"/>
            <a:ext cx="473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5" name="Равнобедренный треугольник 1044">
            <a:extLst>
              <a:ext uri="{FF2B5EF4-FFF2-40B4-BE49-F238E27FC236}">
                <a16:creationId xmlns:a16="http://schemas.microsoft.com/office/drawing/2014/main" id="{34B6183F-91F1-2B32-1041-E432AB64F0BE}"/>
              </a:ext>
            </a:extLst>
          </p:cNvPr>
          <p:cNvSpPr/>
          <p:nvPr/>
        </p:nvSpPr>
        <p:spPr>
          <a:xfrm>
            <a:off x="8337320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6" name="Прямоугольник 1045">
            <a:extLst>
              <a:ext uri="{FF2B5EF4-FFF2-40B4-BE49-F238E27FC236}">
                <a16:creationId xmlns:a16="http://schemas.microsoft.com/office/drawing/2014/main" id="{66BF63BA-E979-9503-B87B-F467F4C5E284}"/>
              </a:ext>
            </a:extLst>
          </p:cNvPr>
          <p:cNvSpPr/>
          <p:nvPr/>
        </p:nvSpPr>
        <p:spPr>
          <a:xfrm>
            <a:off x="8606507" y="529853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7" name="Равнобедренный треугольник 1046">
            <a:extLst>
              <a:ext uri="{FF2B5EF4-FFF2-40B4-BE49-F238E27FC236}">
                <a16:creationId xmlns:a16="http://schemas.microsoft.com/office/drawing/2014/main" id="{D66096DA-8032-F0A5-5A69-652C31B97F02}"/>
              </a:ext>
            </a:extLst>
          </p:cNvPr>
          <p:cNvSpPr/>
          <p:nvPr/>
        </p:nvSpPr>
        <p:spPr>
          <a:xfrm>
            <a:off x="9707748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8" name="Прямоугольник 1047">
            <a:extLst>
              <a:ext uri="{FF2B5EF4-FFF2-40B4-BE49-F238E27FC236}">
                <a16:creationId xmlns:a16="http://schemas.microsoft.com/office/drawing/2014/main" id="{2849B322-2F9F-3B01-1371-224CD8D08C4F}"/>
              </a:ext>
            </a:extLst>
          </p:cNvPr>
          <p:cNvSpPr/>
          <p:nvPr/>
        </p:nvSpPr>
        <p:spPr>
          <a:xfrm>
            <a:off x="10025026" y="5298534"/>
            <a:ext cx="699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9" name="Равнобедренный треугольник 1048">
            <a:extLst>
              <a:ext uri="{FF2B5EF4-FFF2-40B4-BE49-F238E27FC236}">
                <a16:creationId xmlns:a16="http://schemas.microsoft.com/office/drawing/2014/main" id="{8708F7FD-93F0-14E7-E178-B38D2C5C5A39}"/>
              </a:ext>
            </a:extLst>
          </p:cNvPr>
          <p:cNvSpPr/>
          <p:nvPr/>
        </p:nvSpPr>
        <p:spPr>
          <a:xfrm flipV="1">
            <a:off x="9022534" y="4418293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273C80E8-E866-2547-5874-F9B1EC68155E}"/>
              </a:ext>
            </a:extLst>
          </p:cNvPr>
          <p:cNvSpPr/>
          <p:nvPr/>
        </p:nvSpPr>
        <p:spPr>
          <a:xfrm rot="16775759">
            <a:off x="9024304" y="2465828"/>
            <a:ext cx="1450193" cy="25336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183C4ECF-8269-3DF3-3A70-FD5B8161FD2D}"/>
              </a:ext>
            </a:extLst>
          </p:cNvPr>
          <p:cNvSpPr/>
          <p:nvPr/>
        </p:nvSpPr>
        <p:spPr>
          <a:xfrm>
            <a:off x="9261549" y="3054456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2" name="Хорда 1051">
            <a:extLst>
              <a:ext uri="{FF2B5EF4-FFF2-40B4-BE49-F238E27FC236}">
                <a16:creationId xmlns:a16="http://schemas.microsoft.com/office/drawing/2014/main" id="{19C4177B-E1DD-93FA-C289-1BA195FB8D58}"/>
              </a:ext>
            </a:extLst>
          </p:cNvPr>
          <p:cNvSpPr/>
          <p:nvPr/>
        </p:nvSpPr>
        <p:spPr>
          <a:xfrm rot="18368910" flipH="1" flipV="1">
            <a:off x="9266229" y="3515655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3" name="Прямоугольник 1052">
            <a:extLst>
              <a:ext uri="{FF2B5EF4-FFF2-40B4-BE49-F238E27FC236}">
                <a16:creationId xmlns:a16="http://schemas.microsoft.com/office/drawing/2014/main" id="{F1CF14CA-D95D-793D-9AFA-1DC191C682ED}"/>
              </a:ext>
            </a:extLst>
          </p:cNvPr>
          <p:cNvSpPr/>
          <p:nvPr/>
        </p:nvSpPr>
        <p:spPr>
          <a:xfrm>
            <a:off x="9105288" y="3773994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4" name="Прямоугольник 1053">
            <a:extLst>
              <a:ext uri="{FF2B5EF4-FFF2-40B4-BE49-F238E27FC236}">
                <a16:creationId xmlns:a16="http://schemas.microsoft.com/office/drawing/2014/main" id="{C79895DC-F08E-FB3E-DFA4-5A5AD6861EE9}"/>
              </a:ext>
            </a:extLst>
          </p:cNvPr>
          <p:cNvSpPr/>
          <p:nvPr/>
        </p:nvSpPr>
        <p:spPr>
          <a:xfrm>
            <a:off x="9281656" y="4527200"/>
            <a:ext cx="841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FFAFED96-AA54-6911-CB05-79756E30F0C6}"/>
              </a:ext>
            </a:extLst>
          </p:cNvPr>
          <p:cNvSpPr/>
          <p:nvPr/>
        </p:nvSpPr>
        <p:spPr>
          <a:xfrm>
            <a:off x="7929994" y="2194549"/>
            <a:ext cx="1231615" cy="1223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6" name="Прямоугольник 1055">
            <a:extLst>
              <a:ext uri="{FF2B5EF4-FFF2-40B4-BE49-F238E27FC236}">
                <a16:creationId xmlns:a16="http://schemas.microsoft.com/office/drawing/2014/main" id="{9A1B96ED-55A9-D064-37CD-F3B1C29A5D7D}"/>
              </a:ext>
            </a:extLst>
          </p:cNvPr>
          <p:cNvSpPr/>
          <p:nvPr/>
        </p:nvSpPr>
        <p:spPr>
          <a:xfrm>
            <a:off x="8137414" y="2131714"/>
            <a:ext cx="8675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7" name="Полилиния: фигура 1056">
            <a:extLst>
              <a:ext uri="{FF2B5EF4-FFF2-40B4-BE49-F238E27FC236}">
                <a16:creationId xmlns:a16="http://schemas.microsoft.com/office/drawing/2014/main" id="{401DF2CF-3F2E-F0A8-D4B3-B11C82C7CB63}"/>
              </a:ext>
            </a:extLst>
          </p:cNvPr>
          <p:cNvSpPr/>
          <p:nvPr/>
        </p:nvSpPr>
        <p:spPr>
          <a:xfrm>
            <a:off x="8205132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8" name="Полилиния: фигура 1057">
            <a:extLst>
              <a:ext uri="{FF2B5EF4-FFF2-40B4-BE49-F238E27FC236}">
                <a16:creationId xmlns:a16="http://schemas.microsoft.com/office/drawing/2014/main" id="{F3847B80-A1E6-534D-52CD-00C99B25C401}"/>
              </a:ext>
            </a:extLst>
          </p:cNvPr>
          <p:cNvSpPr/>
          <p:nvPr/>
        </p:nvSpPr>
        <p:spPr>
          <a:xfrm flipH="1">
            <a:off x="8676736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0BB28734-DA89-ABA4-1FAC-C84189BAD26D}"/>
              </a:ext>
            </a:extLst>
          </p:cNvPr>
          <p:cNvSpPr/>
          <p:nvPr/>
        </p:nvSpPr>
        <p:spPr>
          <a:xfrm>
            <a:off x="8451023" y="2921611"/>
            <a:ext cx="189555" cy="189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061" name="Прямая соединительная линия 1060">
            <a:extLst>
              <a:ext uri="{FF2B5EF4-FFF2-40B4-BE49-F238E27FC236}">
                <a16:creationId xmlns:a16="http://schemas.microsoft.com/office/drawing/2014/main" id="{4A81C30A-A7E2-80C1-8DE0-20C3012B58BA}"/>
              </a:ext>
            </a:extLst>
          </p:cNvPr>
          <p:cNvCxnSpPr/>
          <p:nvPr/>
        </p:nvCxnSpPr>
        <p:spPr>
          <a:xfrm flipV="1">
            <a:off x="8676736" y="2840611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>
            <a:extLst>
              <a:ext uri="{FF2B5EF4-FFF2-40B4-BE49-F238E27FC236}">
                <a16:creationId xmlns:a16="http://schemas.microsoft.com/office/drawing/2014/main" id="{1591DD09-DC9B-773B-5B63-8AABEB784DC5}"/>
              </a:ext>
            </a:extLst>
          </p:cNvPr>
          <p:cNvCxnSpPr>
            <a:cxnSpLocks/>
          </p:cNvCxnSpPr>
          <p:nvPr/>
        </p:nvCxnSpPr>
        <p:spPr>
          <a:xfrm flipV="1">
            <a:off x="8664752" y="2984240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>
            <a:extLst>
              <a:ext uri="{FF2B5EF4-FFF2-40B4-BE49-F238E27FC236}">
                <a16:creationId xmlns:a16="http://schemas.microsoft.com/office/drawing/2014/main" id="{06413698-495A-297D-AE21-C7294CE3F44B}"/>
              </a:ext>
            </a:extLst>
          </p:cNvPr>
          <p:cNvCxnSpPr>
            <a:cxnSpLocks/>
          </p:cNvCxnSpPr>
          <p:nvPr/>
        </p:nvCxnSpPr>
        <p:spPr>
          <a:xfrm>
            <a:off x="8676736" y="3062348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49072152-F15E-42BE-28BA-18D043F2A69F}"/>
              </a:ext>
            </a:extLst>
          </p:cNvPr>
          <p:cNvCxnSpPr>
            <a:cxnSpLocks/>
          </p:cNvCxnSpPr>
          <p:nvPr/>
        </p:nvCxnSpPr>
        <p:spPr>
          <a:xfrm flipH="1" flipV="1">
            <a:off x="8018344" y="2827015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>
            <a:extLst>
              <a:ext uri="{FF2B5EF4-FFF2-40B4-BE49-F238E27FC236}">
                <a16:creationId xmlns:a16="http://schemas.microsoft.com/office/drawing/2014/main" id="{80F5F24E-0E68-1F39-EDF4-168F34D9891B}"/>
              </a:ext>
            </a:extLst>
          </p:cNvPr>
          <p:cNvCxnSpPr>
            <a:cxnSpLocks/>
          </p:cNvCxnSpPr>
          <p:nvPr/>
        </p:nvCxnSpPr>
        <p:spPr>
          <a:xfrm flipH="1" flipV="1">
            <a:off x="8006360" y="2970644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>
            <a:extLst>
              <a:ext uri="{FF2B5EF4-FFF2-40B4-BE49-F238E27FC236}">
                <a16:creationId xmlns:a16="http://schemas.microsoft.com/office/drawing/2014/main" id="{3086A056-FD2E-8965-86A7-44A357F8D6EA}"/>
              </a:ext>
            </a:extLst>
          </p:cNvPr>
          <p:cNvCxnSpPr>
            <a:cxnSpLocks/>
          </p:cNvCxnSpPr>
          <p:nvPr/>
        </p:nvCxnSpPr>
        <p:spPr>
          <a:xfrm flipH="1">
            <a:off x="8018344" y="3048752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Прямоугольник 1066">
            <a:extLst>
              <a:ext uri="{FF2B5EF4-FFF2-40B4-BE49-F238E27FC236}">
                <a16:creationId xmlns:a16="http://schemas.microsoft.com/office/drawing/2014/main" id="{4273ADAA-C303-E3CC-FF3D-46CCF5D0B964}"/>
              </a:ext>
            </a:extLst>
          </p:cNvPr>
          <p:cNvSpPr/>
          <p:nvPr/>
        </p:nvSpPr>
        <p:spPr>
          <a:xfrm>
            <a:off x="10932158" y="3342699"/>
            <a:ext cx="769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8" name="Прямоугольник 1067">
            <a:extLst>
              <a:ext uri="{FF2B5EF4-FFF2-40B4-BE49-F238E27FC236}">
                <a16:creationId xmlns:a16="http://schemas.microsoft.com/office/drawing/2014/main" id="{C80FE466-A8DD-F29C-D0A1-E7AE0BBA95FC}"/>
              </a:ext>
            </a:extLst>
          </p:cNvPr>
          <p:cNvSpPr/>
          <p:nvPr/>
        </p:nvSpPr>
        <p:spPr>
          <a:xfrm>
            <a:off x="8003501" y="3608340"/>
            <a:ext cx="508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9" name="Прямоугольник 1068">
            <a:extLst>
              <a:ext uri="{FF2B5EF4-FFF2-40B4-BE49-F238E27FC236}">
                <a16:creationId xmlns:a16="http://schemas.microsoft.com/office/drawing/2014/main" id="{902867FC-15A2-3AAF-977F-981CBF97D012}"/>
              </a:ext>
            </a:extLst>
          </p:cNvPr>
          <p:cNvSpPr/>
          <p:nvPr/>
        </p:nvSpPr>
        <p:spPr>
          <a:xfrm>
            <a:off x="7464414" y="1212426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4" y="688023"/>
            <a:ext cx="5342785" cy="5438192"/>
          </a:xfrm>
          <a:prstGeom prst="rect">
            <a:avLst/>
          </a:prstGeom>
        </p:spPr>
      </p:pic>
      <p:pic>
        <p:nvPicPr>
          <p:cNvPr id="1070" name="Picture 106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4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26C8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8E8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5" grpId="0"/>
      <p:bldP spid="46" grpId="0"/>
      <p:bldP spid="50" grpId="0"/>
      <p:bldP spid="51" grpId="0"/>
      <p:bldP spid="1025" grpId="0"/>
      <p:bldP spid="1027" grpId="0"/>
      <p:bldP spid="1028" grpId="0"/>
      <p:bldP spid="1031" grpId="0"/>
      <p:bldP spid="1034" grpId="0"/>
      <p:bldP spid="1036" grpId="0"/>
      <p:bldP spid="1038" grpId="0"/>
      <p:bldP spid="1040" grpId="0"/>
      <p:bldP spid="1042" grpId="0"/>
      <p:bldP spid="1043" grpId="0"/>
      <p:bldP spid="1044" grpId="0"/>
      <p:bldP spid="1046" grpId="0"/>
      <p:bldP spid="1048" grpId="0"/>
      <p:bldP spid="1051" grpId="0"/>
      <p:bldP spid="1053" grpId="0"/>
      <p:bldP spid="1054" grpId="0"/>
      <p:bldP spid="1056" grpId="0"/>
      <p:bldP spid="1067" grpId="0"/>
      <p:bldP spid="1068" grpId="0"/>
      <p:bldP spid="1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F419E2-637C-49A4-8B18-FB155244C4EC}"/>
</file>

<file path=customXml/itemProps2.xml><?xml version="1.0" encoding="utf-8"?>
<ds:datastoreItem xmlns:ds="http://schemas.openxmlformats.org/officeDocument/2006/customXml" ds:itemID="{8D8416BF-00A1-4F46-A427-E9E4658375EE}"/>
</file>

<file path=customXml/itemProps3.xml><?xml version="1.0" encoding="utf-8"?>
<ds:datastoreItem xmlns:ds="http://schemas.openxmlformats.org/officeDocument/2006/customXml" ds:itemID="{9D280826-F9C8-42A4-B33D-DD439F4834EF}"/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28</Words>
  <Application>Microsoft Office PowerPoint</Application>
  <PresentationFormat>Широкий екран</PresentationFormat>
  <Paragraphs>28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13</cp:revision>
  <dcterms:created xsi:type="dcterms:W3CDTF">2025-01-24T21:31:48Z</dcterms:created>
  <dcterms:modified xsi:type="dcterms:W3CDTF">2025-02-01T22:15:03Z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