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08259-FEAE-4A3A-B86E-7FBDB8AEE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DA79E4-392E-431D-91EC-59B83E7C5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C551D2-0D69-4F30-8DAB-2052BC6B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F0B6-A157-4855-84BA-D0F990E0DFF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FAAFBB-4B42-42C4-AD67-7047B5DFC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5BC47B-14AB-492D-B3B0-61667E6A4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69F5-8663-40F9-8C41-35C440539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856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9AEF54-A3D4-4253-96A9-AF531461A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86361F-4FC8-4A28-8071-112613AA1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812C8B-6AB6-46AF-BF35-9D323CA74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F0B6-A157-4855-84BA-D0F990E0DFF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D449C1-A951-43F6-A668-2AE5C5376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DA1D47-8863-4B63-9BBC-C3BF0A85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69F5-8663-40F9-8C41-35C440539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54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3907E9D-D39C-4A4A-B6F3-FCF5B80BC4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D37C58-0955-416A-8306-EE9640B4B2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B98D4D-8249-42ED-9C77-1F04078E5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F0B6-A157-4855-84BA-D0F990E0DFF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72B16A-0592-43E1-8288-1B5BE17ED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27FC27-31B2-4428-BFCA-2BBF0228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69F5-8663-40F9-8C41-35C440539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185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DAB157-B432-40F1-8BD4-23E4A4940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080F4E-4364-45A3-897D-C53824D9B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997C77-F256-4FBE-AD80-78303C54D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F0B6-A157-4855-84BA-D0F990E0DFF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F8894A-F345-424A-AD57-DECE64B41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9D1637-0814-45C9-9E51-8263B69F9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69F5-8663-40F9-8C41-35C440539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739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3C6B90-A8D1-4305-B103-43385BE96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9A043A-D841-4FE4-8AA5-3AD5C464D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DBEAB4-E37B-466D-A976-54B3DC5C3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F0B6-A157-4855-84BA-D0F990E0DFF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8BCFC4-8773-459C-ACA3-69C1DF1C2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819892-62CC-4F7C-BB3B-3E9FD177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69F5-8663-40F9-8C41-35C440539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15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95C7A-E16C-4F90-B28F-9068146A6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1B8A57-DC22-4C73-9D07-BF6DB0AF6D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071B1D-5F21-482C-BD8B-C76DEF663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091999-11AD-48FF-BCF8-0282CFE83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F0B6-A157-4855-84BA-D0F990E0DFF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3DFD47-8083-4CD4-9AF5-4AD00C503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C73464-ACE8-403E-9EB7-0770CE5FD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69F5-8663-40F9-8C41-35C440539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77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83036C-7716-4B97-8B38-26D10DA3F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8E479E-E935-4F8B-9524-89887F617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FA1FAD-E0D8-47C3-B95B-5C58741A7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A60773-4B4C-4AE3-8143-68EADADF42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A62BD6-4BFD-40A6-840D-25D538A6A1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DBBA8BE-B6B4-4509-827B-666068FCF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F0B6-A157-4855-84BA-D0F990E0DFF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6499C7C-79B9-42C2-9E27-FC21977E1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A737ADF-31EA-42EA-A127-A549FAC22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69F5-8663-40F9-8C41-35C440539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57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6ECB4-9AB0-416C-B252-FAD30A532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AA8CF46-9BDA-4830-97BD-8EE693F01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F0B6-A157-4855-84BA-D0F990E0DFF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A033FCC-312B-4BA1-A4CE-001D356D5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AD5B718-ED68-469D-93F7-D1846B17B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69F5-8663-40F9-8C41-35C440539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38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8373D50-58E3-413E-83F9-2CDADF07C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F0B6-A157-4855-84BA-D0F990E0DFF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22ACE6-840F-4698-954B-E1E46B155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FF9975-12C5-42C5-B3EC-B461EC39D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69F5-8663-40F9-8C41-35C440539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642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26E3E6-4F96-4511-96C5-AC66B2FD7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B3B817-FEB2-4026-9E2B-ADEF5B0F9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E0044A-073F-41E0-8D0F-AA3F372FE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6864CF-F540-4295-8DD6-D687556F9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F0B6-A157-4855-84BA-D0F990E0DFF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CB46D5-DBD2-49F8-9C4D-8E4A214D2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7DAC2C-CB6F-44FF-889F-2BDA8FB98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69F5-8663-40F9-8C41-35C440539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87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E833C-E218-4846-9AEA-E79E1459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6DEFF70-8703-4DBC-8826-FD8931110B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4ABFFE-079F-4D5A-88DD-CAB08B4D2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84955C-212F-4998-AEA1-B3F6E4318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F0B6-A157-4855-84BA-D0F990E0DFF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91DA93-8EDB-48E1-8313-8BA1F5DFC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23632D-FF8E-479F-A161-15C1EC452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69F5-8663-40F9-8C41-35C440539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2068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34F6F9-F166-4C15-BABE-77E481E0E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A57297-984F-47F4-9FB8-C7F9DF9FF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85EC2D-DF5E-4E58-BEA9-9E4647E558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5F0B6-A157-4855-84BA-D0F990E0DFF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A4CE1A-DAAA-4DB3-866D-70BE68CA27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ADEF7E-185B-414C-99E9-3601538A8A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169F5-8663-40F9-8C41-35C440539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01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017742-EBA4-45CE-9089-2578E8C35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189708-F95E-44EB-BEDD-574240C88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737" y="1121229"/>
            <a:ext cx="6134101" cy="61341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7808C29-50F9-4741-BB2B-773EAC5A01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296" y="2740819"/>
            <a:ext cx="3460752" cy="25955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71F02E5-F5D9-4791-A0AA-4123CCEDF0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360" y="2343489"/>
            <a:ext cx="2890835" cy="28908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A9113F1-4842-4971-9375-E75E2D1AD6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096" y="2481943"/>
            <a:ext cx="2745099" cy="27523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FE9D8EA-D629-48AE-A5A2-138EA86DFA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89" y="2214390"/>
            <a:ext cx="2528836" cy="328748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243728D-AB9F-4138-A9E5-6E07A523B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7672" y="5688673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C58B57-D1A5-47E5-BD2B-EAD519812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09902" y="1992844"/>
            <a:ext cx="3343539" cy="334353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20101" y="2924176"/>
            <a:ext cx="36004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2</cp:revision>
  <dcterms:created xsi:type="dcterms:W3CDTF">2024-11-29T09:53:45Z</dcterms:created>
  <dcterms:modified xsi:type="dcterms:W3CDTF">2024-12-01T21:24:31Z</dcterms:modified>
</cp:coreProperties>
</file>