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61" r:id="rId2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312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</a:p>
          <a:p>
            <a:pPr lvl="1"/>
            <a:r>
              <a:rPr lang="uk-UA"/>
              <a:t>Другий рівень</a:t>
            </a:r>
          </a:p>
          <a:p>
            <a:pPr lvl="2"/>
            <a:r>
              <a:rPr lang="uk-UA"/>
              <a:t>Третій рівень</a:t>
            </a:r>
          </a:p>
          <a:p>
            <a:pPr lvl="3"/>
            <a:r>
              <a:rPr lang="uk-UA"/>
              <a:t>Четвертий рівень</a:t>
            </a:r>
          </a:p>
          <a:p>
            <a:pPr lvl="4"/>
            <a:r>
              <a:rPr lang="uk-UA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8BB19B-FBC4-42C7-8275-BB5866C45CB1}" type="datetimeFigureOut">
              <a:rPr lang="uk-UA" smtClean="0"/>
              <a:t>26.10.2024</a:t>
            </a:fld>
            <a:endParaRPr lang="uk-UA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60C14D-04AD-4A81-9B10-1B03F94E46B0}" type="slidenum">
              <a:rPr lang="uk-UA" smtClean="0"/>
              <a:t>‹#›</a:t>
            </a:fld>
            <a:endParaRPr lang="uk-UA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tags" Target="../tags/tag1.xml"/><Relationship Id="rId2" Type="http://schemas.openxmlformats.org/officeDocument/2006/relationships/slideLayout" Target="../slideLayouts/slideLayout2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Прямокутник: округлені кути 1"/>
          <p:cNvSpPr/>
          <p:nvPr/>
        </p:nvSpPr>
        <p:spPr>
          <a:xfrm>
            <a:off x="546755" y="509048"/>
            <a:ext cx="8283661" cy="5683046"/>
          </a:xfrm>
          <a:prstGeom prst="roundRect">
            <a:avLst/>
          </a:prstGeom>
          <a:solidFill>
            <a:schemeClr val="bg1">
              <a:alpha val="67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 dirty="0"/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9011749">
            <a:off x="5276734" y="949056"/>
            <a:ext cx="2474414" cy="247441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869" y="4588340"/>
            <a:ext cx="2322555" cy="165211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7575023" flipH="1">
            <a:off x="1868132" y="5096724"/>
            <a:ext cx="1246798" cy="1246798"/>
          </a:xfrm>
          <a:prstGeom prst="rect">
            <a:avLst/>
          </a:prstGeom>
        </p:spPr>
      </p:pic>
      <p:pic>
        <p:nvPicPr>
          <p:cNvPr id="39" name="Рисунок 3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712929">
            <a:off x="1436108" y="4321137"/>
            <a:ext cx="1246798" cy="1246798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216669" flipH="1">
            <a:off x="605370" y="4486315"/>
            <a:ext cx="2322555" cy="1652110"/>
          </a:xfrm>
          <a:prstGeom prst="rect">
            <a:avLst/>
          </a:prstGeom>
        </p:spPr>
      </p:pic>
      <p:sp>
        <p:nvSpPr>
          <p:cNvPr id="44" name="Блок-схема: вузол 43"/>
          <p:cNvSpPr/>
          <p:nvPr/>
        </p:nvSpPr>
        <p:spPr>
          <a:xfrm>
            <a:off x="1139832" y="4066594"/>
            <a:ext cx="1806757" cy="1685000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4476" y="4073175"/>
            <a:ext cx="1555119" cy="1742721"/>
          </a:xfrm>
          <a:prstGeom prst="rect">
            <a:avLst/>
          </a:prstGeom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552744">
            <a:off x="2574117" y="1582496"/>
            <a:ext cx="1400445" cy="140044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300869">
            <a:off x="4440693" y="3019738"/>
            <a:ext cx="1020771" cy="1391621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732" t="6145" r="30469" b="11244"/>
          <a:stretch>
            <a:fillRect/>
          </a:stretch>
        </p:blipFill>
        <p:spPr>
          <a:xfrm rot="16441599">
            <a:off x="3777209" y="3436955"/>
            <a:ext cx="842134" cy="1369506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113" t="6207" r="22311" b="9848"/>
          <a:stretch>
            <a:fillRect/>
          </a:stretch>
        </p:blipFill>
        <p:spPr>
          <a:xfrm rot="7370984">
            <a:off x="4747321" y="4011112"/>
            <a:ext cx="1020771" cy="1391621"/>
          </a:xfrm>
          <a:prstGeom prst="rect">
            <a:avLst/>
          </a:prstGeom>
        </p:spPr>
      </p:pic>
      <p:pic>
        <p:nvPicPr>
          <p:cNvPr id="33" name="Рисунок 3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513298">
            <a:off x="4341295" y="4143487"/>
            <a:ext cx="629004" cy="629004"/>
          </a:xfrm>
          <a:prstGeom prst="rect">
            <a:avLst/>
          </a:prstGeom>
        </p:spPr>
      </p:pic>
      <p:pic>
        <p:nvPicPr>
          <p:cNvPr id="46" name="Рисунок 45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7799376">
            <a:off x="4840351" y="4096201"/>
            <a:ext cx="627245" cy="627245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87578" flipH="1">
            <a:off x="6387654" y="882764"/>
            <a:ext cx="2474414" cy="2474414"/>
          </a:xfrm>
          <a:prstGeom prst="rect">
            <a:avLst/>
          </a:prstGeom>
        </p:spPr>
      </p:pic>
      <p:sp>
        <p:nvSpPr>
          <p:cNvPr id="24" name="Блок-схема: вузол 23"/>
          <p:cNvSpPr/>
          <p:nvPr/>
        </p:nvSpPr>
        <p:spPr>
          <a:xfrm>
            <a:off x="5418541" y="1027400"/>
            <a:ext cx="1889534" cy="1795085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9" name="Рисунок 18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39402" y="1197077"/>
            <a:ext cx="1519023" cy="1455730"/>
          </a:xfrm>
          <a:prstGeom prst="rect">
            <a:avLst/>
          </a:prstGeom>
        </p:spPr>
      </p:pic>
      <p:sp>
        <p:nvSpPr>
          <p:cNvPr id="31" name="Блок-схема: вузол 30"/>
          <p:cNvSpPr/>
          <p:nvPr/>
        </p:nvSpPr>
        <p:spPr>
          <a:xfrm>
            <a:off x="4055339" y="3240821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96574" y="3264173"/>
            <a:ext cx="1790400" cy="1784568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6896464">
            <a:off x="870326" y="810041"/>
            <a:ext cx="3164043" cy="2184549"/>
          </a:xfrm>
          <a:prstGeom prst="rect">
            <a:avLst/>
          </a:prstGeom>
        </p:spPr>
      </p:pic>
      <p:pic>
        <p:nvPicPr>
          <p:cNvPr id="32" name="Рисунок 3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868870" flipH="1">
            <a:off x="745010" y="880791"/>
            <a:ext cx="3102419" cy="2184549"/>
          </a:xfrm>
          <a:prstGeom prst="rect">
            <a:avLst/>
          </a:prstGeom>
        </p:spPr>
      </p:pic>
      <p:sp>
        <p:nvSpPr>
          <p:cNvPr id="26" name="Блок-схема: вузол 25"/>
          <p:cNvSpPr/>
          <p:nvPr/>
        </p:nvSpPr>
        <p:spPr>
          <a:xfrm>
            <a:off x="2573397" y="1623206"/>
            <a:ext cx="1844369" cy="1790664"/>
          </a:xfrm>
          <a:prstGeom prst="flowChartConnector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uk-UA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uk-UA" dirty="0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9671" y="1680620"/>
            <a:ext cx="1419360" cy="1596779"/>
          </a:xfrm>
          <a:prstGeom prst="rect">
            <a:avLst/>
          </a:prstGeom>
        </p:spPr>
      </p:pic>
      <p:pic>
        <p:nvPicPr>
          <p:cNvPr id="50" name="Рисунок 49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418556" y="1544562"/>
            <a:ext cx="2134178" cy="2070095"/>
          </a:xfrm>
          <a:prstGeom prst="rect">
            <a:avLst/>
          </a:prstGeom>
        </p:spPr>
      </p:pic>
      <p:pic>
        <p:nvPicPr>
          <p:cNvPr id="52" name="Рисунок 51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4014576" y="3062316"/>
            <a:ext cx="2134178" cy="2070095"/>
          </a:xfrm>
          <a:prstGeom prst="rect">
            <a:avLst/>
          </a:prstGeom>
        </p:spPr>
      </p:pic>
      <p:pic>
        <p:nvPicPr>
          <p:cNvPr id="48" name="Рисунок 47"/>
          <p:cNvPicPr>
            <a:picLocks noChangeAspect="1"/>
          </p:cNvPicPr>
          <p:nvPr/>
        </p:nvPicPr>
        <p:blipFill rotWithShape="1"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>
            <a:off x="6222193" y="4073159"/>
            <a:ext cx="2203514" cy="2137349"/>
          </a:xfrm>
          <a:prstGeom prst="rect">
            <a:avLst/>
          </a:prstGeom>
        </p:spPr>
      </p:pic>
      <p:pic>
        <p:nvPicPr>
          <p:cNvPr id="53" name="Рисунок 52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70" t="9371" r="8438" b="7023"/>
          <a:stretch>
            <a:fillRect/>
          </a:stretch>
        </p:blipFill>
        <p:spPr>
          <a:xfrm flipH="1">
            <a:off x="2113654" y="3600523"/>
            <a:ext cx="2134178" cy="2070095"/>
          </a:xfrm>
          <a:prstGeom prst="rect">
            <a:avLst/>
          </a:prstGeom>
        </p:spPr>
      </p:pic>
      <p:pic>
        <p:nvPicPr>
          <p:cNvPr id="56" name="Рисунок 55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1825" y="1580647"/>
            <a:ext cx="3909108" cy="3548750"/>
          </a:xfrm>
          <a:prstGeom prst="rect">
            <a:avLst/>
          </a:prstGeom>
        </p:spPr>
      </p:pic>
      <p:pic>
        <p:nvPicPr>
          <p:cNvPr id="91" name="Picture 90" descr="image.png"/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8898255" y="3161030"/>
            <a:ext cx="2228850" cy="32766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6 2.22222E-6 L 2.08333E-6 0.00023 C -0.00156 -0.00185 -0.00274 -0.00371 -0.0043 -0.00533 C -0.00586 -0.00695 -0.01237 -0.0125 -0.01406 -0.01366 C -0.02422 -0.02084 -0.0194 -0.01574 -0.028 -0.02384 C -0.03008 -0.02593 -0.03177 -0.02801 -0.03386 -0.02986 C -0.0444 -0.03959 -0.0418 -0.03403 -0.05274 -0.04792 C -0.05781 -0.05463 -0.05977 -0.05695 -0.06432 -0.06389 C -0.06602 -0.06667 -0.06784 -0.06945 -0.06914 -0.07222 C -0.07031 -0.07477 -0.07084 -0.07709 -0.07162 -0.07963 C -0.07214 -0.0831 -0.07357 -0.09283 -0.07409 -0.09491 C -0.07448 -0.09676 -0.07617 -0.09815 -0.07748 -0.09931 C -0.08412 -0.09676 -0.078 -0.09977 -0.08568 -0.09352 C -0.09115 -0.08935 -0.09779 -0.08565 -0.10209 -0.08102 C -0.10443 -0.07871 -0.10638 -0.07639 -0.10873 -0.07408 C -0.1112 -0.07199 -0.11446 -0.07014 -0.11693 -0.06806 C -0.1224 -0.06343 -0.13177 -0.05 -0.13334 -0.04792 C -0.13516 -0.0456 -0.14362 -0.03426 -0.14571 -0.03125 C -0.1474 -0.02894 -0.14909 -0.02639 -0.15052 -0.02384 C -0.15755 -0.01158 -0.15222 -0.01505 -0.15964 -0.01088 L -0.17123 -0.0206 C -0.17396 -0.02292 -0.17696 -0.02523 -0.1793 -0.02755 L -0.18841 -0.03681 C -0.18932 -0.03959 -0.18932 -0.04259 -0.19089 -0.04514 C -0.19531 -0.05232 -0.19844 -0.05047 -0.20573 -0.05602 C -0.20834 -0.0581 -0.21029 -0.06019 -0.21224 -0.0625 C -0.21602 -0.06667 -0.21979 -0.0706 -0.22292 -0.075 L -0.22956 -0.0838 C -0.23281 -0.08148 -0.23698 -0.07917 -0.23932 -0.07639 C -0.24284 -0.07246 -0.24597 -0.06875 -0.24935 -0.06459 C -0.25182 -0.06204 -0.25547 -0.0581 -0.25742 -0.05509 C -0.25899 -0.05301 -0.26003 -0.05093 -0.26172 -0.04908 C -0.26328 -0.04699 -0.26589 -0.04491 -0.26732 -0.04306 C -0.26914 -0.04051 -0.26979 -0.03797 -0.27149 -0.03542 C -0.28294 -0.01875 -0.27149 -0.03889 -0.28294 -0.0206 C -0.28425 -0.01852 -0.28503 -0.01621 -0.2862 -0.01412 C -0.28698 -0.01297 -0.28789 -0.01158 -0.2888 -0.01019 C -0.29232 -0.01343 -0.29102 -0.01227 -0.29531 -0.01783 C -0.31459 -0.04306 -0.28789 -0.00857 -0.30612 -0.03357 C -0.30964 -0.03866 -0.3138 -0.04352 -0.31745 -0.04861 C -0.31901 -0.05023 -0.32018 -0.05232 -0.32175 -0.05394 C -0.32344 -0.05625 -0.32565 -0.0581 -0.32735 -0.05996 C -0.3319 -0.06574 -0.3349 -0.07222 -0.34141 -0.07685 C -0.34909 -0.08241 -0.3461 -0.07963 -0.35052 -0.0838 C -0.35287 -0.08148 -0.35534 -0.07871 -0.35781 -0.07639 C -0.35938 -0.07477 -0.36081 -0.07315 -0.36276 -0.07176 C -0.36667 -0.06898 -0.37149 -0.06667 -0.37422 -0.06343 C -0.38151 -0.05533 -0.37487 -0.06227 -0.38412 -0.05394 C -0.38594 -0.05255 -0.3875 -0.05093 -0.38906 -0.04931 C -0.39102 -0.04746 -0.39258 -0.04537 -0.39492 -0.04329 C -0.39714 -0.04121 -0.39987 -0.03959 -0.40222 -0.03773 C -0.4043 -0.03611 -0.40599 -0.03449 -0.40794 -0.03264 C -0.40847 -0.03218 -0.40899 -0.03172 -0.40951 -0.03125 L -0.40951 -0.03125 " pathEditMode="relative" rAng="0" ptsTypes="AAAAAAAAAAAAAAAAAAAAAAAAAAAAAAAAAAAAAAAAAAAAAAAAAAAAAA">
                                      <p:cBhvr>
                                        <p:cTn id="6" dur="3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0482" y="-495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3000"/>
                            </p:stCondLst>
                            <p:childTnLst>
                              <p:par>
                                <p:cTn id="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30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071 0.32384 L -0.02071 0.3243 C -0.02006 0.31944 -0.01901 0.31504 -0.01797 0.31088 C -0.01329 0.29444 -0.01576 0.30486 -0.01237 0.29629 C -0.01146 0.29398 -0.01068 0.29143 -0.00977 0.28912 C -0.00899 0.2868 -0.00808 0.28495 -0.0073 0.28287 C -0.00391 0.27453 -0.0073 0.28125 -0.00287 0.27222 C 0.00599 0.25278 -0.00899 0.28773 0.00612 0.25162 C 0.00937 0.24398 0.00781 0.24838 0.00989 0.24074 C 0.01171 0.24236 0.01367 0.24398 0.01562 0.24676 C 0.01692 0.2493 0.01822 0.25278 0.01927 0.25648 C 0.02005 0.25879 0.02083 0.26111 0.02148 0.26365 C 0.02278 0.26967 0.02408 0.27569 0.02552 0.28194 C 0.02578 0.28379 0.02617 0.28588 0.02669 0.28773 C 0.02734 0.29051 0.02812 0.29305 0.02877 0.29629 C 0.02929 0.2993 0.02968 0.30278 0.03007 0.30602 C 0.03033 0.3081 0.03099 0.31088 0.03138 0.31296 C 0.03164 0.31504 0.03177 0.31736 0.03216 0.31944 C 0.0332 0.32569 0.03359 0.32685 0.03489 0.3324 C 0.03489 0.33403 0.03489 0.33588 0.03528 0.33727 C 0.03671 0.34514 0.03671 0.34444 0.03867 0.34861 C 0.04127 0.33495 0.03919 0.34421 0.04153 0.33495 C 0.04192 0.33403 0.04218 0.33217 0.04257 0.33125 C 0.04349 0.32847 0.04479 0.32685 0.04583 0.32384 C 0.04726 0.32083 0.04843 0.31643 0.04974 0.31296 C 0.05039 0.31134 0.05104 0.30972 0.05195 0.3081 C 0.05273 0.30694 0.05455 0.30602 0.05455 0.30625 C 0.05846 0.31736 0.05494 0.30648 0.05846 0.31944 C 0.0608 0.32801 0.0608 0.32592 0.06302 0.33611 C 0.06367 0.33842 0.06406 0.34074 0.06432 0.34328 C 0.06471 0.33889 0.0651 0.33449 0.06523 0.33009 C 0.06575 0.31643 0.06536 0.30486 0.0664 0.29143 C 0.06718 0.28194 0.06862 0.27315 0.0694 0.26365 C 0.07096 0.24907 0.07213 0.22847 0.07421 0.21412 C 0.0776 0.19166 0.08085 0.17222 0.08541 0.15254 C 0.08984 0.13356 0.08802 0.14236 0.09479 0.12361 C 0.09804 0.11435 0.10117 0.10509 0.10416 0.09583 C 0.10533 0.09282 0.10651 0.08958 0.10768 0.08634 L 0.10989 0.08055 C 0.11067 0.08125 0.11171 0.08194 0.11237 0.08379 C 0.11341 0.08634 0.11393 0.09004 0.11445 0.09328 C 0.11562 0.0993 0.11692 0.10532 0.11796 0.11157 C 0.1194 0.1199 0.12109 0.12824 0.12213 0.13703 C 0.1246 0.15625 0.12552 0.17731 0.12877 0.19606 C 0.12994 0.2037 0.13125 0.21134 0.13242 0.21898 C 0.13684 0.24722 0.13099 0.21365 0.1345 0.23217 L 0.1345 0.2324 " pathEditMode="relative" rAng="0" ptsTypes="AAAAAAAAAAAAAAAAAAAAAAAAAAAAAAAAAAAAAAAAAAAAAAA">
                                      <p:cBhvr>
                                        <p:cTn id="26" dur="3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60" y="-109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30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3816 -0.08935 L 0.03816 -0.08889 C 0.03894 -0.09722 0.03959 -0.10439 0.04037 -0.11226 C 0.04063 -0.11319 0.04102 -0.11527 0.04115 -0.11689 C 0.04154 -0.12245 0.04154 -0.12824 0.04193 -0.13264 C 0.04219 -0.1375 0.04245 -0.14259 0.04271 -0.14606 C 0.04284 -0.15046 0.0431 -0.15532 0.04336 -0.16041 C 0.0431 -0.1875 0.04271 -0.21504 0.04271 -0.24259 C 0.04271 -0.28125 0.04284 -0.28449 0.04441 -0.31342 C 0.04362 -0.32014 0.04454 -0.32754 0.04271 -0.33379 C 0.04193 -0.3368 0.04115 -0.3287 0.04037 -0.32569 C 0.03933 -0.32176 0.03829 -0.31713 0.03737 -0.31342 C 0.03659 -0.30879 0.03581 -0.30416 0.03503 -0.30069 C 0.02527 -0.25 0.03829 -0.32014 0.02982 -0.27152 C 0.02878 -0.26597 0.02735 -0.26018 0.0267 -0.25509 C 0.02566 -0.24884 0.02527 -0.24259 0.02435 -0.23541 C 0.02253 -0.22176 0.01954 -0.2074 0.01823 -0.19259 C 0.01381 -0.14051 0.0198 -0.20486 0.01446 -0.16041 C 0.01381 -0.15416 0.01368 -0.14953 0.01303 -0.14282 C 0.01198 -0.13588 0.01016 -0.1287 0.00912 -0.12176 C 0.00391 -0.08935 0.01068 -0.12708 0.00599 -0.10277 C 0.00534 -0.09259 0.00521 -0.08264 0.00391 -0.07314 C 0.00105 -0.05532 -0.0039 -0.03865 -0.00625 -0.02083 C -0.0069 -0.01365 -0.00742 -0.0074 -0.00846 -0.00139 C -0.00937 0.0044 -0.01223 0.01667 -0.0138 0.02315 C -0.01458 0.03033 -0.0151 0.03727 -0.01614 0.04352 C -0.01666 0.04815 -0.0177 0.05255 -0.01835 0.05625 C -0.01875 0.05926 -0.01875 0.06227 -0.01914 0.06482 C -0.02031 0.07269 -0.02226 0.08079 -0.02291 0.08912 C -0.0233 0.09167 -0.02356 0.09375 -0.02382 0.09676 C -0.02395 0.1 -0.02408 0.10324 -0.02447 0.10649 C -0.02473 0.1088 -0.025 0.11042 -0.02526 0.11436 C -0.02591 0.1088 -0.02695 0.10417 -0.02747 0.1 C -0.02864 0.09167 -0.02981 0.07593 -0.03059 0.06783 C -0.03111 0.06274 -0.03177 0.05834 -0.03216 0.05371 C -0.03242 0.05 -0.03255 0.04537 -0.03294 0.04236 C -0.03333 0.03774 -0.03398 0.03311 -0.03437 0.02755 C -0.03489 0.02084 -0.03515 0.0132 -0.03593 0.00649 C -0.0375 -0.0081 -0.04036 -0.02268 -0.04127 -0.03796 L -0.04427 -0.08634 C -0.04479 -0.09421 -0.04544 -0.10277 -0.0457 -0.11041 C -0.04622 -0.12037 -0.04648 -0.13078 -0.04739 -0.14236 C -0.04869 -0.1574 -0.05065 -0.17453 -0.05195 -0.1912 C -0.05234 -0.19791 -0.05273 -0.20486 -0.05351 -0.21134 C -0.05494 -0.22476 -0.05729 -0.23634 -0.05807 -0.24814 C -0.05911 -0.26458 -0.06002 -0.28009 -0.06106 -0.29514 C -0.06158 -0.30347 -0.06197 -0.31134 -0.06263 -0.31921 L -0.06419 -0.33865 C -0.06445 -0.35601 -0.06445 -0.37338 -0.06497 -0.39027 C -0.06523 -0.40023 -0.0664 -0.41944 -0.0664 -0.41921 C -0.07278 -0.38958 -0.06276 -0.43588 -0.08098 -0.37407 C -0.09166 -0.33703 -0.08346 -0.36412 -0.10078 -0.31435 C -0.10416 -0.30555 -0.10716 -0.2949 -0.11067 -0.28518 C -0.11406 -0.27708 -0.11718 -0.26851 -0.12057 -0.25949 C -0.1246 -0.25 -0.12877 -0.24074 -0.13281 -0.23078 C -0.13398 -0.22893 -0.1358 -0.22291 -0.1358 -0.22222 C -0.13671 -0.21527 -0.13567 -0.21643 -0.13723 -0.21643 L -0.13723 -0.2162 " pathEditMode="relative" rAng="0" ptsTypes="AAAAAAAAAAAAAAAAAAAAAAAAAAAAAAAAAAAAAAAAAAAAAAAAAAAAAAAAAA">
                                      <p:cBhvr>
                                        <p:cTn id="46" dur="30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464" y="-63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3000"/>
                            </p:stCondLst>
                            <p:childTnLst>
                              <p:par>
                                <p:cTn id="4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0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1862 -0.29468 L 0.01862 -0.29445 L 0.03125 -0.33287 C 0.03281 -0.33797 0.03451 -0.3426 0.03633 -0.34746 C 0.03815 -0.35394 0.03919 -0.36112 0.04141 -0.36829 C 0.04323 -0.37454 0.04531 -0.37871 0.04779 -0.38473 C 0.05235 -0.40116 0.0487 -0.39537 0.05209 -0.40973 C 0.05339 -0.41274 0.05417 -0.41551 0.05469 -0.41875 C 0.06589 -0.45949 0.05873 -0.43079 0.06185 -0.44977 C 0.06198 -0.45 0.06185 -0.45186 0.06237 -0.45255 C 0.06289 -0.45348 0.06367 -0.45394 0.0638 -0.45533 C 0.06446 -0.46204 0.06537 -0.46852 0.06628 -0.47524 C 0.06693 -0.47963 0.06693 -0.48241 0.06823 -0.48843 C 0.06862 -0.48843 0.06953 -0.48912 0.07018 -0.4926 C 0.07018 -0.49468 0.07123 -0.49885 0.07097 -0.49862 C 0.07214 -0.49815 0.07331 -0.49676 0.07448 -0.49329 C 0.07656 -0.48774 0.0806 -0.47153 0.08047 -0.47107 C 0.08268 -0.45787 0.08464 -0.44468 0.08711 -0.43195 C 0.08933 -0.42362 0.09089 -0.41737 0.09232 -0.40996 C 0.09388 -0.40139 0.09505 -0.39213 0.09688 -0.38241 C 0.10209 -0.35787 0.103 -0.3544 0.10755 -0.33125 C 0.10847 -0.32593 0.10912 -0.31945 0.11029 -0.31436 C 0.11094 -0.30764 0.11224 -0.3007 0.11289 -0.29584 C 0.11485 -0.28195 0.11602 -0.26945 0.11758 -0.25579 C 0.11888 -0.24862 0.12005 -0.24098 0.12097 -0.2338 C 0.12591 -0.20579 0.12266 -0.22616 0.12683 -0.20047 C 0.12904 -0.1875 0.12982 -0.18102 0.13216 -0.16829 C 0.13308 -0.16528 0.13347 -0.16135 0.13438 -0.15811 C 0.13542 -0.15417 0.13594 -0.1507 0.13685 -0.14653 C 0.1375 -0.14283 0.13763 -0.13727 0.13828 -0.13287 C 0.13906 -0.13102 0.13998 -0.12616 0.13959 -0.12616 C 0.13972 -0.13195 0.13867 -0.13565 0.13906 -0.13959 C 0.13828 -0.15533 0.13867 -0.17199 0.1388 -0.18658 C 0.13919 -0.19653 0.13828 -0.20672 0.13867 -0.21621 C 0.13946 -0.22362 0.14011 -0.23172 0.13985 -0.23959 C 0.14011 -0.24537 0.14011 -0.25162 0.14011 -0.25695 C 0.14024 -0.26968 0.14154 -0.28033 0.14154 -0.29144 C 0.14154 -0.32246 0.14141 -0.29723 0.14232 -0.32431 C 0.14271 -0.32894 0.14297 -0.34005 0.14323 -0.34051 C 0.14766 -0.33797 0.14427 -0.34167 0.14935 -0.32963 C 0.15703 -0.3088 0.15026 -0.33033 0.15794 -0.30787 C 0.15977 -0.30348 0.1612 -0.29954 0.16237 -0.29561 C 0.16459 -0.29028 0.16628 -0.28681 0.1681 -0.28357 C 0.17656 -0.26459 0.1694 -0.2794 0.17735 -0.25787 C 0.17956 -0.25348 0.18151 -0.24885 0.18308 -0.24422 C 0.18529 -0.24028 0.18659 -0.23658 0.18841 -0.23195 C 0.19245 -0.21945 0.18933 -0.22686 0.19297 -0.21968 C 0.19375 -0.21621 0.1944 -0.21459 0.19518 -0.21227 C 0.19558 -0.21042 0.19675 -0.20857 0.19649 -0.20949 C 0.19779 -0.21274 0.19792 -0.23473 0.19779 -0.23704 C 0.19805 -0.24098 0.1987 -0.24491 0.19896 -0.2507 C 0.2 -0.27639 0.19857 -0.25116 0.1987 -0.26713 C 0.19909 -0.27037 0.19974 -0.27662 0.19974 -0.28033 C 0.2043 -0.27315 0.20026 -0.28056 0.20495 -0.26968 C 0.20612 -0.26806 0.20742 -0.26574 0.20873 -0.26274 C 0.21667 -0.24584 0.20951 -0.25973 0.21354 -0.25093 C 0.21354 -0.25417 0.21341 -0.25556 0.21354 -0.25741 C 0.21354 -0.27153 0.21406 -0.28149 0.21393 -0.2963 C 0.21315 -0.30695 0.21263 -0.31806 0.21224 -0.32987 C 0.21159 -0.34051 0.21094 -0.35278 0.21107 -0.36366 C 0.21055 -0.37037 0.21029 -0.37778 0.20951 -0.38334 C 0.20886 -0.38982 0.20729 -0.39699 0.20625 -0.40394 C 0.20534 -0.40949 0.20456 -0.41621 0.20404 -0.42176 C 0.20248 -0.43774 0.19883 -0.45255 0.19909 -0.46713 C 0.19935 -0.47199 0.20261 -0.46459 0.20378 -0.46181 C 0.2056 -0.45787 0.20703 -0.45324 0.20808 -0.44954 C 0.21992 -0.39862 0.2181 -0.39445 0.23477 -0.35996 C 0.24206 -0.34537 0.24623 -0.34375 0.25313 -0.33565 C 0.25612 -0.33056 0.25534 -0.32662 0.25599 -0.33149 L 0.25547 -0.33172 " pathEditMode="relative" rAng="20940000" ptsTypes="AAAAAAAAAAAAAAAAAAAAAAAAAAAAAAAAAAAAAAAAAAAAAAAAAAAAAAAAAAAAAAAAAAAAAA">
                                      <p:cBhvr>
                                        <p:cTn id="66" dur="40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758" y="-28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4000"/>
                            </p:stCondLst>
                            <p:childTnLst>
                              <p:par>
                                <p:cTn id="68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4000"/>
                            </p:stCondLst>
                            <p:childTnLst>
                              <p:par>
                                <p:cTn id="7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000"/>
                            </p:stCondLst>
                            <p:childTnLst>
                              <p:par>
                                <p:cTn id="7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1" presetClass="exit" presetSubtype="0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 animBg="1"/>
      <p:bldP spid="44" grpId="1" animBg="1"/>
      <p:bldP spid="24" grpId="0" animBg="1"/>
      <p:bldP spid="24" grpId="1" animBg="1"/>
      <p:bldP spid="31" grpId="0" animBg="1"/>
      <p:bldP spid="31" grpId="1" animBg="1"/>
      <p:bldP spid="26" grpId="0" animBg="1"/>
      <p:bldP spid="26" grpId="1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user</dc:creator>
  <cp:lastModifiedBy>Администратор</cp:lastModifiedBy>
  <cp:revision>30</cp:revision>
  <dcterms:created xsi:type="dcterms:W3CDTF">2024-04-13T10:22:00Z</dcterms:created>
  <dcterms:modified xsi:type="dcterms:W3CDTF">2024-10-26T08:42:32Z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D0C3AA20534845C68D2299BB839E1F25_12</vt:lpwstr>
  </property>
  <property fmtid="{D5CDD505-2E9C-101B-9397-08002B2CF9AE}" pid="3" name="KSOProductBuildVer">
    <vt:lpwstr>1033-12.2.0.17153</vt:lpwstr>
  </property>
</Properties>
</file>