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20">
            <a:off x="3169664" y="4717687"/>
            <a:ext cx="1733320" cy="185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0" y="4604692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271679" y="4945286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9" y="942155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273367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33</cp:revision>
  <dcterms:created xsi:type="dcterms:W3CDTF">2024-11-13T21:15:09Z</dcterms:created>
  <dcterms:modified xsi:type="dcterms:W3CDTF">2024-11-24T20:37:40Z</dcterms:modified>
</cp:coreProperties>
</file>