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512" y="87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18380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86" name="Google Shape;86;p13"/>
          <p:cNvSpPr/>
          <p:nvPr/>
        </p:nvSpPr>
        <p:spPr>
          <a:xfrm>
            <a:off x="2701739" y="279118"/>
            <a:ext cx="3160787" cy="1767840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3"/>
          <p:cNvSpPr/>
          <p:nvPr/>
        </p:nvSpPr>
        <p:spPr>
          <a:xfrm>
            <a:off x="2739367" y="4852287"/>
            <a:ext cx="3485009" cy="1492823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13"/>
          <p:cNvSpPr/>
          <p:nvPr/>
        </p:nvSpPr>
        <p:spPr>
          <a:xfrm>
            <a:off x="8877143" y="4373562"/>
            <a:ext cx="2971258" cy="1587345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3"/>
          <p:cNvSpPr/>
          <p:nvPr/>
        </p:nvSpPr>
        <p:spPr>
          <a:xfrm rot="19104900">
            <a:off x="5661419" y="860072"/>
            <a:ext cx="3616960" cy="186944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2960448" y="2196308"/>
            <a:ext cx="7233920" cy="2133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 rot="2971931">
            <a:off x="5731764" y="3711690"/>
            <a:ext cx="3197857" cy="178697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 rot="21035547">
            <a:off x="3501419" y="2197568"/>
            <a:ext cx="1918306" cy="113655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13"/>
          <p:cNvSpPr/>
          <p:nvPr/>
        </p:nvSpPr>
        <p:spPr>
          <a:xfrm>
            <a:off x="5552535" y="2676937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13"/>
          <p:cNvSpPr/>
          <p:nvPr/>
        </p:nvSpPr>
        <p:spPr>
          <a:xfrm>
            <a:off x="6661304" y="2657463"/>
            <a:ext cx="924630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7811411" y="2676939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3"/>
          <p:cNvSpPr/>
          <p:nvPr/>
        </p:nvSpPr>
        <p:spPr>
          <a:xfrm rot="621537">
            <a:off x="7427128" y="704371"/>
            <a:ext cx="1112964" cy="1006374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 rot="544894">
            <a:off x="10099177" y="2032121"/>
            <a:ext cx="908885" cy="852813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 rot="20967528">
            <a:off x="7047262" y="4446235"/>
            <a:ext cx="1158043" cy="975699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p13"/>
          <p:cNvSpPr/>
          <p:nvPr/>
        </p:nvSpPr>
        <p:spPr>
          <a:xfrm>
            <a:off x="6677419" y="331792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18738984">
            <a:off x="9141689" y="2205978"/>
            <a:ext cx="2312967" cy="1217648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rot="1079012">
            <a:off x="10107179" y="2001247"/>
            <a:ext cx="1008975" cy="84625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а</a:t>
            </a:r>
            <a:endParaRPr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217" y="612509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8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1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1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2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3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</p:childTnLst>
        </p:cTn>
      </p:par>
    </p:tnLst>
    <p:bldLst>
      <p:bldP spid="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9" grpId="0" animBg="1"/>
      <p:bldP spid="104" grpId="0" animBg="1"/>
      <p:bldP spid="10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1C9415-8CC6-40B7-B3EE-F48E51D4C641}"/>
</file>

<file path=customXml/itemProps2.xml><?xml version="1.0" encoding="utf-8"?>
<ds:datastoreItem xmlns:ds="http://schemas.openxmlformats.org/officeDocument/2006/customXml" ds:itemID="{8A3F792B-16E3-4A3B-85CB-FDCB208BF860}"/>
</file>

<file path=customXml/itemProps3.xml><?xml version="1.0" encoding="utf-8"?>
<ds:datastoreItem xmlns:ds="http://schemas.openxmlformats.org/officeDocument/2006/customXml" ds:itemID="{BCEF5D9E-D5F5-44B0-B1C0-4841DC148429}"/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5</cp:revision>
  <dcterms:created xsi:type="dcterms:W3CDTF">2025-01-24T21:31:48Z</dcterms:created>
  <dcterms:modified xsi:type="dcterms:W3CDTF">2025-01-25T11:57:17Z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