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17" autoAdjust="0"/>
    <p:restoredTop sz="94660"/>
  </p:normalViewPr>
  <p:slideViewPr>
    <p:cSldViewPr snapToGrid="0" showGuides="1">
      <p:cViewPr>
        <p:scale>
          <a:sx n="33" d="100"/>
          <a:sy n="33" d="100"/>
        </p:scale>
        <p:origin x="2820" y="172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513765-1DD8-4D17-A4D6-8B6F365466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FB9174F4-1E83-46BE-AB27-9A94156724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F6608C3-E36F-4F9F-BD2C-31500268E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12.11.2024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6114E06-366D-46B3-93FF-6B81A22C8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7DC80E6-0CFF-4097-A05C-D4F218604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98303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7A0B95-00F3-4D2C-A260-D790178FA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17684293-0541-4FB3-A584-A633689B90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CE71685-0390-48A1-BC83-7C16D79051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12.11.2024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D1DBACB-7501-45F2-AAA9-A4C1F7E7D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AEA15B2-61F7-4C1C-A4FA-0BC748FC3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054014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B10B197A-2F4D-44E2-9D05-4013389EC4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FF56B6D2-09AB-4477-8E70-30E63C67E8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E96A3FD-1D3E-418E-87A1-6932B77B6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12.11.2024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DFA636C-CE8D-43C2-8E14-A477A9AF8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71CA77C-2A49-41AE-80CA-B08BBFBD8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53116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502F79-7DDD-4124-9C95-952BD8DA5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8DE8AB3-4671-47FA-AEBF-E1C3C752FB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7B54B73-BC1F-4595-B2CD-2C563956F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12.11.2024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5CF3E9F-AB33-4457-A2A0-AD0ABA081B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14A5C33-5A40-45E0-9288-01EB4702A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845051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36D875-713F-4ED9-BBCD-C34A5E767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655A5F23-8A1D-4D58-9C85-4828F218B7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675E2DB-F369-4A26-B467-67F22E51A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12.11.2024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2B96255-0CED-4A5E-975F-FB86A8DF5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F2B1242-4110-42F4-9F4D-2284CC878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29138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736B69-8EE4-446C-B590-813544986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99CFAF5-967A-4CD7-8246-DA82CD8728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9636CEFF-0281-4DB8-B724-4DFE345280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2DB298F0-689D-4284-8CD4-7716F71CF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12.11.2024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E99EA02-3864-4676-B037-6C0979A8C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C5F0736-DAE6-41D1-9A84-3694B982C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936170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C060EE-834F-4E0C-BDA8-8074193D0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0A2B2C6-EB9D-4CDD-9BD2-2BD431BEA3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BB6543A-4581-4D22-B940-30E7346DEB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21851D9E-242A-4D60-B775-CBB8D90FC2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7DBB9169-F16C-4B0F-B446-D5FD132C51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1F4A36A2-1372-44A5-BCD6-8948DFCBA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12.11.2024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A09DB213-3014-43F2-91C9-E80FA8CAE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19EB53B1-6D1C-4148-95E0-2C510FC8C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23654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10242D-EB3B-4A57-BF9D-6BD4F3F2D6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34557945-4775-4ACE-B677-AF87FA93B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12.11.2024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F3F55F43-0512-48AD-B06C-CB9A6246E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1E501A04-1A99-4438-879E-8CBF78086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92692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51E5FD47-5687-4839-AD73-22BF127EE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12.11.2024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E3ABBC72-7426-4782-AFD5-D7A34D19A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CD1C642D-22C8-4A70-B4AB-04A5779DE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86619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EB3F5A-E1D5-45C5-9D80-7A275D0D8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4D63B27-4C18-47F4-A139-7C1F82FEB7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AE6015D5-09E1-407E-B2AD-55E644EEF5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7FA9E12-0931-4252-B6AA-77AC3C6D3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12.11.2024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41EE5B1-A9D8-4121-BF25-E4ACEDE8B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ABE27E7-39A8-412B-A16B-796F7EA19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66260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25B8F2-A6BF-4A1C-987C-777AA6BFF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86100C70-72D0-4281-AC90-2ABE755D45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1427C958-192B-4303-AE8E-2BE87F1A94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BD282FD-CF33-4EBA-8DFA-E30F433994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12.11.2024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8511A2A-4672-4A59-B572-A47F236C4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C56C2FB-A8EB-4049-8770-3872EADBC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9599027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A6D7C76B-8896-4B23-AA3E-64EAF31D8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D675E1C-7ABD-4993-9875-A407EA4E59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AA2576F-E94B-4D1E-ADCD-0E0161C7E9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83C58C-8FDD-40C2-A771-913EFA7B5F70}" type="datetimeFigureOut">
              <a:rPr lang="uk-UA" smtClean="0"/>
              <a:t>12.11.2024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21F9FCD-DE91-4410-A93D-5EBBA18C2E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DE246A5-A71A-46D4-BF4C-964C8367E6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59179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microsoft.com/office/2007/relationships/hdphoto" Target="../media/hdphoto1.wdp"/><Relationship Id="rId7" Type="http://schemas.openxmlformats.org/officeDocument/2006/relationships/image" Target="../media/image5.png"/><Relationship Id="rId8" Type="http://schemas.microsoft.com/office/2007/relationships/hdphoto" Target="../media/hdphoto2.wdp"/><Relationship Id="rId9" Type="http://schemas.openxmlformats.org/officeDocument/2006/relationships/image" Target="../media/image6.png"/><Relationship Id="rId10" Type="http://schemas.microsoft.com/office/2007/relationships/hdphoto" Target="../media/hdphoto3.wdp"/><Relationship Id="rId11" Type="http://schemas.openxmlformats.org/officeDocument/2006/relationships/image" Target="../media/image7.png"/><Relationship Id="rId12" Type="http://schemas.microsoft.com/office/2007/relationships/hdphoto" Target="../media/hdphoto4.wdp"/><Relationship Id="rId13" Type="http://schemas.openxmlformats.org/officeDocument/2006/relationships/image" Target="../media/image8.png"/><Relationship Id="rId14" Type="http://schemas.microsoft.com/office/2007/relationships/hdphoto" Target="../media/hdphoto5.wdp"/><Relationship Id="rId15" Type="http://schemas.openxmlformats.org/officeDocument/2006/relationships/image" Target="../media/image9.png"/><Relationship Id="rId16" Type="http://schemas.microsoft.com/office/2007/relationships/hdphoto" Target="../media/hdphoto6.wdp"/><Relationship Id="rId17" Type="http://schemas.openxmlformats.org/officeDocument/2006/relationships/image" Target="../media/image10.png"/><Relationship Id="rId18" Type="http://schemas.openxmlformats.org/officeDocument/2006/relationships/image" Target="../media/image11.png"/><Relationship Id="rId19" Type="http://schemas.openxmlformats.org/officeDocument/2006/relationships/image" Target="../media/image12.png"/><Relationship Id="rId20" Type="http://schemas.openxmlformats.org/officeDocument/2006/relationships/image" Target="../media/image13.png"/><Relationship Id="rId21" Type="http://schemas.openxmlformats.org/officeDocument/2006/relationships/image" Target="../media/image14.png"/><Relationship Id="rId22" Type="http://schemas.openxmlformats.org/officeDocument/2006/relationships/image" Target="../media/image15.png"/><Relationship Id="rId23" Type="http://schemas.openxmlformats.org/officeDocument/2006/relationships/image" Target="../media/image16.png"/><Relationship Id="rId24" Type="http://schemas.openxmlformats.org/officeDocument/2006/relationships/image" Target="../media/image17.png"/><Relationship Id="rId25" Type="http://schemas.openxmlformats.org/officeDocument/2006/relationships/image" Target="../media/image18.png"/><Relationship Id="rId26" Type="http://schemas.openxmlformats.org/officeDocument/2006/relationships/image" Target="../media/image19.png"/><Relationship Id="rId27" Type="http://schemas.openxmlformats.org/officeDocument/2006/relationships/image" Target="../media/image20.png"/><Relationship Id="rId28" Type="http://schemas.openxmlformats.org/officeDocument/2006/relationships/image" Target="../media/image21.png"/><Relationship Id="rId29" Type="http://schemas.openxmlformats.org/officeDocument/2006/relationships/image" Target="../media/image22.png"/><Relationship Id="rId30" Type="http://schemas.openxmlformats.org/officeDocument/2006/relationships/image" Target="../media/image23.png"/><Relationship Id="rId31" Type="http://schemas.openxmlformats.org/officeDocument/2006/relationships/image" Target="../media/image24.png"/><Relationship Id="rId32" Type="http://schemas.microsoft.com/office/2007/relationships/hdphoto" Target="../media/hdphoto7.wdp"/><Relationship Id="rId33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Изображение выглядит как облако, дерево, небо, трава&#10;&#10;Автоматически созданное описание">
            <a:extLst>
              <a:ext uri="{FF2B5EF4-FFF2-40B4-BE49-F238E27FC236}">
                <a16:creationId xmlns:a16="http://schemas.microsoft.com/office/drawing/2014/main" id="{7705EDA5-15D5-0B59-276D-F1382F3533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" b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892E1F3B-E553-F9A4-C143-5CDC31CA9F88}"/>
              </a:ext>
            </a:extLst>
          </p:cNvPr>
          <p:cNvSpPr/>
          <p:nvPr/>
        </p:nvSpPr>
        <p:spPr>
          <a:xfrm>
            <a:off x="1440811" y="4278152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9" name="Прямоугольник: скругленные углы 58">
            <a:extLst>
              <a:ext uri="{FF2B5EF4-FFF2-40B4-BE49-F238E27FC236}">
                <a16:creationId xmlns:a16="http://schemas.microsoft.com/office/drawing/2014/main" id="{8161594B-15C0-F60C-5538-0465B5820544}"/>
              </a:ext>
            </a:extLst>
          </p:cNvPr>
          <p:cNvSpPr/>
          <p:nvPr/>
        </p:nvSpPr>
        <p:spPr>
          <a:xfrm>
            <a:off x="311544" y="265516"/>
            <a:ext cx="8415205" cy="3853723"/>
          </a:xfrm>
          <a:prstGeom prst="roundRect">
            <a:avLst/>
          </a:prstGeom>
          <a:solidFill>
            <a:srgbClr val="FFFFFF">
              <a:alpha val="60000"/>
            </a:srgbClr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4" name="Прямоугольник: скругленные углы 2">
            <a:extLst>
              <a:ext uri="{FF2B5EF4-FFF2-40B4-BE49-F238E27FC236}">
                <a16:creationId xmlns:a16="http://schemas.microsoft.com/office/drawing/2014/main" id="{53DE8C3C-D711-4E3C-9F9B-A7169C4F7F6A}"/>
              </a:ext>
            </a:extLst>
          </p:cNvPr>
          <p:cNvSpPr/>
          <p:nvPr/>
        </p:nvSpPr>
        <p:spPr>
          <a:xfrm>
            <a:off x="3035988" y="4276516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5" name="Прямоугольник: скругленные углы 2">
            <a:extLst>
              <a:ext uri="{FF2B5EF4-FFF2-40B4-BE49-F238E27FC236}">
                <a16:creationId xmlns:a16="http://schemas.microsoft.com/office/drawing/2014/main" id="{C01E627E-617A-4FC9-99AD-9C84A0268A9D}"/>
              </a:ext>
            </a:extLst>
          </p:cNvPr>
          <p:cNvSpPr/>
          <p:nvPr/>
        </p:nvSpPr>
        <p:spPr>
          <a:xfrm>
            <a:off x="4662334" y="4270294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6" name="Прямоугольник: скругленные углы 2">
            <a:extLst>
              <a:ext uri="{FF2B5EF4-FFF2-40B4-BE49-F238E27FC236}">
                <a16:creationId xmlns:a16="http://schemas.microsoft.com/office/drawing/2014/main" id="{14E1472E-5422-41BC-B83D-9DF6EBA8594B}"/>
              </a:ext>
            </a:extLst>
          </p:cNvPr>
          <p:cNvSpPr/>
          <p:nvPr/>
        </p:nvSpPr>
        <p:spPr>
          <a:xfrm>
            <a:off x="6301376" y="4278151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8" name="Прямоугольник: скругленные углы 2">
            <a:extLst>
              <a:ext uri="{FF2B5EF4-FFF2-40B4-BE49-F238E27FC236}">
                <a16:creationId xmlns:a16="http://schemas.microsoft.com/office/drawing/2014/main" id="{92A4B528-C96E-4692-A925-46214A8A3A66}"/>
              </a:ext>
            </a:extLst>
          </p:cNvPr>
          <p:cNvSpPr/>
          <p:nvPr/>
        </p:nvSpPr>
        <p:spPr>
          <a:xfrm>
            <a:off x="2134606" y="5524531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9" name="Прямоугольник: скругленные углы 2">
            <a:extLst>
              <a:ext uri="{FF2B5EF4-FFF2-40B4-BE49-F238E27FC236}">
                <a16:creationId xmlns:a16="http://schemas.microsoft.com/office/drawing/2014/main" id="{B560EDFC-7FCA-4283-B9C8-8D055F72BE29}"/>
              </a:ext>
            </a:extLst>
          </p:cNvPr>
          <p:cNvSpPr/>
          <p:nvPr/>
        </p:nvSpPr>
        <p:spPr>
          <a:xfrm>
            <a:off x="3795968" y="5524531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0" name="Прямоугольник: скругленные углы 2">
            <a:extLst>
              <a:ext uri="{FF2B5EF4-FFF2-40B4-BE49-F238E27FC236}">
                <a16:creationId xmlns:a16="http://schemas.microsoft.com/office/drawing/2014/main" id="{E3FF3956-7DAD-43A5-85BA-C86D5B4338EC}"/>
              </a:ext>
            </a:extLst>
          </p:cNvPr>
          <p:cNvSpPr/>
          <p:nvPr/>
        </p:nvSpPr>
        <p:spPr>
          <a:xfrm>
            <a:off x="5457330" y="5524530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0D758DE-76F9-1298-6668-0FCEA488EC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66525" y="6028539"/>
            <a:ext cx="956176" cy="943119"/>
          </a:xfrm>
          <a:prstGeom prst="rect">
            <a:avLst/>
          </a:prstGeom>
        </p:spPr>
      </p:pic>
      <p:pic>
        <p:nvPicPr>
          <p:cNvPr id="8" name="Рисунок 7" descr="Изображение выглядит как млекопитающее, лиса, графическая вставка, Рыжая лисица&#10;&#10;Автоматически созданное описание">
            <a:extLst>
              <a:ext uri="{FF2B5EF4-FFF2-40B4-BE49-F238E27FC236}">
                <a16:creationId xmlns:a16="http://schemas.microsoft.com/office/drawing/2014/main" id="{4CED47B5-A305-F120-9BF2-DFD993B5C34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9006" y="4193066"/>
            <a:ext cx="1317078" cy="1317078"/>
          </a:xfrm>
          <a:prstGeom prst="rect">
            <a:avLst/>
          </a:prstGeom>
        </p:spPr>
      </p:pic>
      <p:pic>
        <p:nvPicPr>
          <p:cNvPr id="10" name="Рисунок 9" descr="Изображение выглядит как птица, водоплавающая птица, клюв, утка&#10;&#10;Автоматически созданное описание">
            <a:extLst>
              <a:ext uri="{FF2B5EF4-FFF2-40B4-BE49-F238E27FC236}">
                <a16:creationId xmlns:a16="http://schemas.microsoft.com/office/drawing/2014/main" id="{9EAA9155-C339-C6D2-3616-9DBD7936A4DD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biLevel thresh="7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025" y="5563075"/>
            <a:ext cx="1093786" cy="1093786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млекопитающее, Морское млекопитающее, морские млекопитающие, дельфин&#10;&#10;Автоматически созданное описание">
            <a:extLst>
              <a:ext uri="{FF2B5EF4-FFF2-40B4-BE49-F238E27FC236}">
                <a16:creationId xmlns:a16="http://schemas.microsoft.com/office/drawing/2014/main" id="{476507F5-BA34-657C-E316-6255E87E12B6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biLevel thresh="7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7563" y="4229652"/>
            <a:ext cx="1223010" cy="1223010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носорог, млекопитающее, рыло, Белый носорог&#10;&#10;Автоматически созданное описание">
            <a:extLst>
              <a:ext uri="{FF2B5EF4-FFF2-40B4-BE49-F238E27FC236}">
                <a16:creationId xmlns:a16="http://schemas.microsoft.com/office/drawing/2014/main" id="{40862AE5-BF67-6CEE-28D4-08700C9BB20E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biLevel thresh="7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461" y="4185326"/>
            <a:ext cx="1330436" cy="1330436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одежда, шлем, головной убор, Средства индивидуальной защиты&#10;&#10;Автоматически созданное описание">
            <a:extLst>
              <a:ext uri="{FF2B5EF4-FFF2-40B4-BE49-F238E27FC236}">
                <a16:creationId xmlns:a16="http://schemas.microsoft.com/office/drawing/2014/main" id="{854D91C4-90CE-B0BF-9452-56793383F4B2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biLevel thresh="75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189" y="5413844"/>
            <a:ext cx="1245831" cy="1245831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Предметы сервировки, кружка, кофейная чашка, соусник&#10;&#10;Автоматически созданное описание">
            <a:extLst>
              <a:ext uri="{FF2B5EF4-FFF2-40B4-BE49-F238E27FC236}">
                <a16:creationId xmlns:a16="http://schemas.microsoft.com/office/drawing/2014/main" id="{92849FB2-CB1C-B8E6-974D-5ED11C6A72A1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biLevel thresh="75000"/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540" y="5446821"/>
            <a:ext cx="1272731" cy="1272731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млекопитающее, Морское млекопитающее, морские млекопитающие, дельфин&#10;&#10;Автоматически созданное описание">
            <a:extLst>
              <a:ext uri="{FF2B5EF4-FFF2-40B4-BE49-F238E27FC236}">
                <a16:creationId xmlns:a16="http://schemas.microsoft.com/office/drawing/2014/main" id="{36489085-20FD-5D8F-BC89-FE4191FAC978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7563" y="4227271"/>
            <a:ext cx="1223010" cy="1223010"/>
          </a:xfrm>
          <a:prstGeom prst="rect">
            <a:avLst/>
          </a:prstGeom>
        </p:spPr>
      </p:pic>
      <p:pic>
        <p:nvPicPr>
          <p:cNvPr id="44" name="Рисунок 43" descr="Изображение выглядит как млекопитающее, Морское млекопитающее, морские млекопитающие, дельфин&#10;&#10;Автоматически созданное описание">
            <a:extLst>
              <a:ext uri="{FF2B5EF4-FFF2-40B4-BE49-F238E27FC236}">
                <a16:creationId xmlns:a16="http://schemas.microsoft.com/office/drawing/2014/main" id="{17A4CBF2-F68B-7828-2EB3-A16E40E124DF}"/>
              </a:ext>
            </a:extLst>
          </p:cNvPr>
          <p:cNvPicPr>
            <a:picLocks noChangeAspect="1"/>
          </p:cNvPicPr>
          <p:nvPr/>
        </p:nvPicPr>
        <p:blipFill>
          <a:blip r:embed="rId18">
            <a:alphaModFix amt="3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6613" y="-38881"/>
            <a:ext cx="2954482" cy="2954482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носорог, млекопитающее, рыло, Белый носорог&#10;&#10;Автоматически созданное описание">
            <a:extLst>
              <a:ext uri="{FF2B5EF4-FFF2-40B4-BE49-F238E27FC236}">
                <a16:creationId xmlns:a16="http://schemas.microsoft.com/office/drawing/2014/main" id="{CD477739-FA2D-1ABE-07A2-5B37F1C8FA97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042" y="4185395"/>
            <a:ext cx="1330436" cy="1330436"/>
          </a:xfrm>
          <a:prstGeom prst="rect">
            <a:avLst/>
          </a:prstGeom>
        </p:spPr>
      </p:pic>
      <p:pic>
        <p:nvPicPr>
          <p:cNvPr id="46" name="Рисунок 45" descr="Изображение выглядит как носорог, млекопитающее, рыло, Белый носорог&#10;&#10;Автоматически созданное описание">
            <a:extLst>
              <a:ext uri="{FF2B5EF4-FFF2-40B4-BE49-F238E27FC236}">
                <a16:creationId xmlns:a16="http://schemas.microsoft.com/office/drawing/2014/main" id="{8159D89E-132E-1CF4-FF22-4D19ED3D19D4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alphaModFix amt="3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60"/>
          <a:stretch/>
        </p:blipFill>
        <p:spPr>
          <a:xfrm>
            <a:off x="4970293" y="768610"/>
            <a:ext cx="4026795" cy="3525069"/>
          </a:xfrm>
          <a:prstGeom prst="rect">
            <a:avLst/>
          </a:prstGeom>
        </p:spPr>
      </p:pic>
      <p:pic>
        <p:nvPicPr>
          <p:cNvPr id="47" name="Рисунок 46" descr="Изображение выглядит как млекопитающее, лиса, графическая вставка, Рыжая лисица&#10;&#10;Автоматически созданное описание">
            <a:extLst>
              <a:ext uri="{FF2B5EF4-FFF2-40B4-BE49-F238E27FC236}">
                <a16:creationId xmlns:a16="http://schemas.microsoft.com/office/drawing/2014/main" id="{B0C05AEE-0138-09F9-531A-7E535B7C9A15}"/>
              </a:ext>
            </a:extLst>
          </p:cNvPr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955" y="4192618"/>
            <a:ext cx="1317078" cy="1317078"/>
          </a:xfrm>
          <a:prstGeom prst="rect">
            <a:avLst/>
          </a:prstGeom>
        </p:spPr>
      </p:pic>
      <p:pic>
        <p:nvPicPr>
          <p:cNvPr id="48" name="Рисунок 47" descr="Изображение выглядит как млекопитающее, лиса, графическая вставка, Рыжая лисица&#10;&#10;Автоматически созданное описание">
            <a:extLst>
              <a:ext uri="{FF2B5EF4-FFF2-40B4-BE49-F238E27FC236}">
                <a16:creationId xmlns:a16="http://schemas.microsoft.com/office/drawing/2014/main" id="{8E53F851-246B-C1BA-1136-0B23904A6E17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alphaModFix amt="3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04"/>
          <a:stretch/>
        </p:blipFill>
        <p:spPr>
          <a:xfrm>
            <a:off x="1692564" y="111900"/>
            <a:ext cx="4359833" cy="3840839"/>
          </a:xfrm>
          <a:prstGeom prst="rect">
            <a:avLst/>
          </a:prstGeom>
        </p:spPr>
      </p:pic>
      <p:pic>
        <p:nvPicPr>
          <p:cNvPr id="51" name="Рисунок 50" descr="Изображение выглядит как Предметы сервировки, кружка, кофейная чашка, соусник&#10;&#10;Автоматически созданное описание">
            <a:extLst>
              <a:ext uri="{FF2B5EF4-FFF2-40B4-BE49-F238E27FC236}">
                <a16:creationId xmlns:a16="http://schemas.microsoft.com/office/drawing/2014/main" id="{F07231E9-C604-6A5C-CFBE-38C6E8F5F227}"/>
              </a:ext>
            </a:extLst>
          </p:cNvPr>
          <p:cNvPicPr>
            <a:picLocks noChangeAspect="1"/>
          </p:cNvPicPr>
          <p:nvPr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534" y="5446821"/>
            <a:ext cx="1272731" cy="1272731"/>
          </a:xfrm>
          <a:prstGeom prst="rect">
            <a:avLst/>
          </a:prstGeom>
        </p:spPr>
      </p:pic>
      <p:pic>
        <p:nvPicPr>
          <p:cNvPr id="52" name="Рисунок 51" descr="Изображение выглядит как Предметы сервировки, кружка, кофейная чашка, соусник&#10;&#10;Автоматически созданное описание">
            <a:extLst>
              <a:ext uri="{FF2B5EF4-FFF2-40B4-BE49-F238E27FC236}">
                <a16:creationId xmlns:a16="http://schemas.microsoft.com/office/drawing/2014/main" id="{8FBAEFA2-9C41-84E7-2ECF-F30DE78EC6CD}"/>
              </a:ext>
            </a:extLst>
          </p:cNvPr>
          <p:cNvPicPr>
            <a:picLocks noChangeAspect="1"/>
          </p:cNvPicPr>
          <p:nvPr/>
        </p:nvPicPr>
        <p:blipFill>
          <a:blip r:embed="rId24">
            <a:alphaModFix amt="3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413" y="-41683"/>
            <a:ext cx="3213008" cy="3213008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одежда, шлем, головной убор, Средства индивидуальной защиты&#10;&#10;Автоматически созданное описание">
            <a:extLst>
              <a:ext uri="{FF2B5EF4-FFF2-40B4-BE49-F238E27FC236}">
                <a16:creationId xmlns:a16="http://schemas.microsoft.com/office/drawing/2014/main" id="{36DAC271-A392-7C28-DEFD-27A8F9456600}"/>
              </a:ext>
            </a:extLst>
          </p:cNvPr>
          <p:cNvPicPr>
            <a:picLocks noChangeAspect="1"/>
          </p:cNvPicPr>
          <p:nvPr/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6469" y="5413396"/>
            <a:ext cx="1245831" cy="1245831"/>
          </a:xfrm>
          <a:prstGeom prst="rect">
            <a:avLst/>
          </a:prstGeom>
        </p:spPr>
      </p:pic>
      <p:pic>
        <p:nvPicPr>
          <p:cNvPr id="54" name="Рисунок 53" descr="Изображение выглядит как одежда, шлем, головной убор, Средства индивидуальной защиты&#10;&#10;Автоматически созданное описание">
            <a:extLst>
              <a:ext uri="{FF2B5EF4-FFF2-40B4-BE49-F238E27FC236}">
                <a16:creationId xmlns:a16="http://schemas.microsoft.com/office/drawing/2014/main" id="{0747ECFE-EA55-1583-6AE4-25A1BD048CC9}"/>
              </a:ext>
            </a:extLst>
          </p:cNvPr>
          <p:cNvPicPr>
            <a:picLocks noChangeAspect="1"/>
          </p:cNvPicPr>
          <p:nvPr/>
        </p:nvPicPr>
        <p:blipFill rotWithShape="1">
          <a:blip r:embed="rId26" cstate="hqprint">
            <a:alphaModFix amt="3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04"/>
          <a:stretch/>
        </p:blipFill>
        <p:spPr>
          <a:xfrm>
            <a:off x="164411" y="1873648"/>
            <a:ext cx="2740096" cy="2361848"/>
          </a:xfrm>
          <a:prstGeom prst="rect">
            <a:avLst/>
          </a:prstGeom>
        </p:spPr>
      </p:pic>
      <p:pic>
        <p:nvPicPr>
          <p:cNvPr id="55" name="Рисунок 54" descr="Изображение выглядит как птица, водоплавающая птица, клюв, утка&#10;&#10;Автоматически созданное описание">
            <a:extLst>
              <a:ext uri="{FF2B5EF4-FFF2-40B4-BE49-F238E27FC236}">
                <a16:creationId xmlns:a16="http://schemas.microsoft.com/office/drawing/2014/main" id="{E0136715-B2F7-BBC5-6ED9-D895E2DE68EE}"/>
              </a:ext>
            </a:extLst>
          </p:cNvPr>
          <p:cNvPicPr>
            <a:picLocks noChangeAspect="1"/>
          </p:cNvPicPr>
          <p:nvPr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659" y="5563075"/>
            <a:ext cx="1093786" cy="1093786"/>
          </a:xfrm>
          <a:prstGeom prst="rect">
            <a:avLst/>
          </a:prstGeom>
        </p:spPr>
      </p:pic>
      <p:pic>
        <p:nvPicPr>
          <p:cNvPr id="56" name="Рисунок 55" descr="Изображение выглядит как птица, водоплавающая птица, клюв, утка&#10;&#10;Автоматически созданное описание">
            <a:extLst>
              <a:ext uri="{FF2B5EF4-FFF2-40B4-BE49-F238E27FC236}">
                <a16:creationId xmlns:a16="http://schemas.microsoft.com/office/drawing/2014/main" id="{4A8781FA-2EC2-92EE-014E-7AC157BD80AD}"/>
              </a:ext>
            </a:extLst>
          </p:cNvPr>
          <p:cNvPicPr>
            <a:picLocks noChangeAspect="1"/>
          </p:cNvPicPr>
          <p:nvPr/>
        </p:nvPicPr>
        <p:blipFill>
          <a:blip r:embed="rId28">
            <a:alphaModFix amt="3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060" y="444030"/>
            <a:ext cx="3443219" cy="3443219"/>
          </a:xfrm>
          <a:prstGeom prst="rect">
            <a:avLst/>
          </a:prstGeom>
        </p:spPr>
      </p:pic>
      <p:pic>
        <p:nvPicPr>
          <p:cNvPr id="6" name="Рисунок 5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B944DFF0-638D-F7A4-337B-FDD4609B5FA0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1839" y="-482016"/>
            <a:ext cx="5342785" cy="5438192"/>
          </a:xfrm>
          <a:prstGeom prst="rect">
            <a:avLst/>
          </a:prstGeom>
        </p:spPr>
      </p:pic>
      <p:pic>
        <p:nvPicPr>
          <p:cNvPr id="9" name="Рисунок 8" descr="Изображение выглядит как искусство&#10;&#10;Автоматически созданное описание с низким доверительным уровнем">
            <a:extLst>
              <a:ext uri="{FF2B5EF4-FFF2-40B4-BE49-F238E27FC236}">
                <a16:creationId xmlns:a16="http://schemas.microsoft.com/office/drawing/2014/main" id="{B77A34E8-0ECB-47DF-5722-A113179978EF}"/>
              </a:ext>
            </a:extLst>
          </p:cNvPr>
          <p:cNvPicPr>
            <a:picLocks noChangeAspect="1"/>
          </p:cNvPicPr>
          <p:nvPr/>
        </p:nvPicPr>
        <p:blipFill>
          <a:blip r:embed="rId30">
            <a:alphaModFix amt="3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02759">
            <a:off x="6541380" y="367087"/>
            <a:ext cx="2142547" cy="2142547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искусство&#10;&#10;Автоматически созданное описание с низким доверительным уровнем">
            <a:extLst>
              <a:ext uri="{FF2B5EF4-FFF2-40B4-BE49-F238E27FC236}">
                <a16:creationId xmlns:a16="http://schemas.microsoft.com/office/drawing/2014/main" id="{ED8BC973-5BDF-C8CE-CA18-658AB15822F0}"/>
              </a:ext>
            </a:extLst>
          </p:cNvPr>
          <p:cNvPicPr>
            <a:picLocks noChangeAspect="1"/>
          </p:cNvPicPr>
          <p:nvPr/>
        </p:nvPicPr>
        <p:blipFill>
          <a:blip r:embed="rId31">
            <a:biLevel thresh="75000"/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02759">
            <a:off x="1546189" y="4246424"/>
            <a:ext cx="1112244" cy="1112244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искусство&#10;&#10;Автоматически созданное описание с низким доверительным уровнем">
            <a:extLst>
              <a:ext uri="{FF2B5EF4-FFF2-40B4-BE49-F238E27FC236}">
                <a16:creationId xmlns:a16="http://schemas.microsoft.com/office/drawing/2014/main" id="{1EA16E65-CBA6-5C54-96B6-C0CE1FFED599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02759">
            <a:off x="1547203" y="4246424"/>
            <a:ext cx="1112244" cy="1112244"/>
          </a:xfrm>
          <a:prstGeom prst="rect">
            <a:avLst/>
          </a:prstGeom>
        </p:spPr>
      </p:pic>
      <p:pic>
        <p:nvPicPr>
          <p:cNvPr id="101" name="Picture 100" descr="image.png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8930896" y="3371415"/>
            <a:ext cx="3105150" cy="310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4909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Администратор</cp:lastModifiedBy>
  <cp:revision>11</cp:revision>
  <dcterms:created xsi:type="dcterms:W3CDTF">2024-08-11T09:55:40Z</dcterms:created>
  <dcterms:modified xsi:type="dcterms:W3CDTF">2024-11-12T17:22:08Z</dcterms:modified>
</cp:coreProperties>
</file>