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image" Target="../media/image1.jpeg"/><Relationship Id="rId1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8AF955-D44E-4515-947B-C67B3B79EBDB}" type="datetimeFigureOut">
              <a:rPr lang="en-GB" smtClean="0"/>
            </a:fld>
            <a:endParaRPr lang="en-GB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C53096-2BD0-41D2-AB7A-6A45C3E4E7D5}" type="slidenum">
              <a:rPr lang="en-GB" smtClean="0"/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slideLayout" Target="../slideLayouts/slideLayout1.xml"/><Relationship Id="rId23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940" y="-359797"/>
            <a:ext cx="2565372" cy="261112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9" name="Рисунок 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364" y="80797"/>
            <a:ext cx="2093082" cy="2121291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1" name="Рисунок 10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752" y="256633"/>
            <a:ext cx="1675296" cy="1666240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3" name="Рисунок 12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73" y="311527"/>
            <a:ext cx="1595571" cy="1608543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5" name="Рисунок 1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9330" y="50402"/>
            <a:ext cx="2233878" cy="2218906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7" name="Рисунок 16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209" y="141319"/>
            <a:ext cx="1976911" cy="1982327"/>
          </a:xfrm>
          <a:prstGeom prst="rect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19" name="Рисунок 18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94" y="4738334"/>
            <a:ext cx="885071" cy="887496"/>
          </a:xfrm>
          <a:prstGeom prst="rect">
            <a:avLst/>
          </a:prstGeom>
        </p:spPr>
      </p:pic>
      <p:pic>
        <p:nvPicPr>
          <p:cNvPr id="20" name="Рисунок 19" descr="Зображення, що містить картинки, мультфільм, смайлик, усміхнений&#10;&#10;Автоматично згенерований опис"/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610" y="3429000"/>
            <a:ext cx="885071" cy="887496"/>
          </a:xfrm>
          <a:prstGeom prst="rect">
            <a:avLst/>
          </a:prstGeom>
        </p:spPr>
      </p:pic>
      <p:pic>
        <p:nvPicPr>
          <p:cNvPr id="22" name="Рисунок 21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4596">
            <a:off x="6719492" y="2059435"/>
            <a:ext cx="707245" cy="702505"/>
          </a:xfrm>
          <a:prstGeom prst="rect">
            <a:avLst/>
          </a:prstGeom>
        </p:spPr>
      </p:pic>
      <p:pic>
        <p:nvPicPr>
          <p:cNvPr id="23" name="Рисунок 22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2" y="2935400"/>
            <a:ext cx="993860" cy="987199"/>
          </a:xfrm>
          <a:prstGeom prst="rect">
            <a:avLst/>
          </a:prstGeom>
        </p:spPr>
      </p:pic>
      <p:pic>
        <p:nvPicPr>
          <p:cNvPr id="24" name="Рисунок 23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7626" y="5112436"/>
            <a:ext cx="993860" cy="987199"/>
          </a:xfrm>
          <a:prstGeom prst="rect">
            <a:avLst/>
          </a:prstGeom>
        </p:spPr>
      </p:pic>
      <p:pic>
        <p:nvPicPr>
          <p:cNvPr id="25" name="Рисунок 24" descr="Зображення, що містить картинки, мультфільм, ілюстрація, Анімація&#10;&#10;Автоматично згенерований опис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7711" y="5624945"/>
            <a:ext cx="571701" cy="567869"/>
          </a:xfrm>
          <a:prstGeom prst="rect">
            <a:avLst/>
          </a:prstGeom>
        </p:spPr>
      </p:pic>
      <p:pic>
        <p:nvPicPr>
          <p:cNvPr id="27" name="Рисунок 26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970" y="4812539"/>
            <a:ext cx="733126" cy="739086"/>
          </a:xfrm>
          <a:prstGeom prst="rect">
            <a:avLst/>
          </a:prstGeom>
        </p:spPr>
      </p:pic>
      <p:pic>
        <p:nvPicPr>
          <p:cNvPr id="28" name="Рисунок 27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3591" y="3156858"/>
            <a:ext cx="710117" cy="715890"/>
          </a:xfrm>
          <a:prstGeom prst="rect">
            <a:avLst/>
          </a:prstGeom>
        </p:spPr>
      </p:pic>
      <p:pic>
        <p:nvPicPr>
          <p:cNvPr id="29" name="Рисунок 28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2729328"/>
            <a:ext cx="701212" cy="706913"/>
          </a:xfrm>
          <a:prstGeom prst="rect">
            <a:avLst/>
          </a:prstGeom>
        </p:spPr>
      </p:pic>
      <p:pic>
        <p:nvPicPr>
          <p:cNvPr id="30" name="Рисунок 29" descr="Зображення, що містить картинки, ілюстрація, малюнок, Анімація&#10;&#10;Автоматично згенерований опис"/>
          <p:cNvPicPr>
            <a:picLocks noChangeAspect="1"/>
          </p:cNvPicPr>
          <p:nvPr/>
        </p:nvPicPr>
        <p:blipFill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7800" y="3975838"/>
            <a:ext cx="814733" cy="821357"/>
          </a:xfrm>
          <a:prstGeom prst="rect">
            <a:avLst/>
          </a:prstGeom>
        </p:spPr>
      </p:pic>
      <p:pic>
        <p:nvPicPr>
          <p:cNvPr id="32" name="Рисунок 31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545" y="4490721"/>
            <a:ext cx="764246" cy="760115"/>
          </a:xfrm>
          <a:prstGeom prst="rect">
            <a:avLst/>
          </a:prstGeom>
        </p:spPr>
      </p:pic>
      <p:pic>
        <p:nvPicPr>
          <p:cNvPr id="33" name="Рисунок 32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3502360" y="2144934"/>
            <a:ext cx="764246" cy="760115"/>
          </a:xfrm>
          <a:prstGeom prst="rect">
            <a:avLst/>
          </a:prstGeom>
        </p:spPr>
      </p:pic>
      <p:pic>
        <p:nvPicPr>
          <p:cNvPr id="34" name="Рисунок 33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5001414" y="4784994"/>
            <a:ext cx="658442" cy="654883"/>
          </a:xfrm>
          <a:prstGeom prst="rect">
            <a:avLst/>
          </a:prstGeom>
        </p:spPr>
      </p:pic>
      <p:pic>
        <p:nvPicPr>
          <p:cNvPr id="35" name="Рисунок 34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06792">
            <a:off x="10238233" y="2607958"/>
            <a:ext cx="658442" cy="654883"/>
          </a:xfrm>
          <a:prstGeom prst="rect">
            <a:avLst/>
          </a:prstGeom>
        </p:spPr>
      </p:pic>
      <p:pic>
        <p:nvPicPr>
          <p:cNvPr id="36" name="Рисунок 35" descr="Зображення, що містить мультфільм, картинки, ілюстрація, малюнок&#10;&#10;Автоматично згенерований опис"/>
          <p:cNvPicPr>
            <a:picLocks noChangeAspect="1"/>
          </p:cNvPicPr>
          <p:nvPr/>
        </p:nvPicPr>
        <p:blipFill>
          <a:blip r:embed="rId1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63418">
            <a:off x="11308460" y="3477869"/>
            <a:ext cx="658442" cy="654883"/>
          </a:xfrm>
          <a:prstGeom prst="rect">
            <a:avLst/>
          </a:prstGeom>
        </p:spPr>
      </p:pic>
      <p:pic>
        <p:nvPicPr>
          <p:cNvPr id="39" name="Рисунок 38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8198" y="4682389"/>
            <a:ext cx="739531" cy="749498"/>
          </a:xfrm>
          <a:prstGeom prst="rect">
            <a:avLst/>
          </a:prstGeom>
        </p:spPr>
      </p:pic>
      <p:pic>
        <p:nvPicPr>
          <p:cNvPr id="40" name="Рисунок 39" descr="Зображення, що містить мультфільм, картинки, усміхнений, смайлик&#10;&#10;Автоматично згенерований опис"/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2069" y="3920073"/>
            <a:ext cx="739531" cy="749498"/>
          </a:xfrm>
          <a:prstGeom prst="rect">
            <a:avLst/>
          </a:prstGeom>
        </p:spPr>
      </p:pic>
      <p:pic>
        <p:nvPicPr>
          <p:cNvPr id="43" name="Рисунок 42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270" y="3999477"/>
            <a:ext cx="753535" cy="766972"/>
          </a:xfrm>
          <a:prstGeom prst="rect">
            <a:avLst/>
          </a:prstGeom>
        </p:spPr>
      </p:pic>
      <p:pic>
        <p:nvPicPr>
          <p:cNvPr id="44" name="Рисунок 43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48" y="5597715"/>
            <a:ext cx="753535" cy="766972"/>
          </a:xfrm>
          <a:prstGeom prst="rect">
            <a:avLst/>
          </a:prstGeom>
        </p:spPr>
      </p:pic>
      <p:pic>
        <p:nvPicPr>
          <p:cNvPr id="45" name="Рисунок 44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885" y="3735450"/>
            <a:ext cx="753535" cy="766972"/>
          </a:xfrm>
          <a:prstGeom prst="rect">
            <a:avLst/>
          </a:prstGeom>
        </p:spPr>
      </p:pic>
      <p:pic>
        <p:nvPicPr>
          <p:cNvPr id="46" name="Рисунок 45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039" y="2087846"/>
            <a:ext cx="753535" cy="766972"/>
          </a:xfrm>
          <a:prstGeom prst="rect">
            <a:avLst/>
          </a:prstGeom>
        </p:spPr>
      </p:pic>
      <p:pic>
        <p:nvPicPr>
          <p:cNvPr id="47" name="Рисунок 46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5232" y="4638041"/>
            <a:ext cx="753535" cy="766972"/>
          </a:xfrm>
          <a:prstGeom prst="rect">
            <a:avLst/>
          </a:prstGeom>
        </p:spPr>
      </p:pic>
      <p:pic>
        <p:nvPicPr>
          <p:cNvPr id="48" name="Рисунок 47" descr="Зображення, що містить картинки, мультфільм, безхребетні, мистецтво&#10;&#10;Автоматично згенерований опис"/>
          <p:cNvPicPr>
            <a:picLocks noChangeAspect="1"/>
          </p:cNvPicPr>
          <p:nvPr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1450" y="5269643"/>
            <a:ext cx="753535" cy="766972"/>
          </a:xfrm>
          <a:prstGeom prst="rect">
            <a:avLst/>
          </a:prstGeom>
        </p:spPr>
      </p:pic>
      <p:pic>
        <p:nvPicPr>
          <p:cNvPr id="49" name="Рисунок 48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540" y="1"/>
            <a:ext cx="835371" cy="776748"/>
          </a:xfrm>
          <a:prstGeom prst="rect">
            <a:avLst/>
          </a:prstGeom>
        </p:spPr>
      </p:pic>
      <p:pic>
        <p:nvPicPr>
          <p:cNvPr id="191" name="Picture 190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3756025" y="1986280"/>
            <a:ext cx="4467225" cy="4581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000"/>
                            </p:stCondLst>
                            <p:childTnLst>
                              <p:par>
                                <p:cTn id="1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0"/>
                            </p:stCondLst>
                            <p:childTnLst>
                              <p:par>
                                <p:cTn id="2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0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5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0" dur="2000" fill="hold"/>
                                        <p:tgtEl>
                                          <p:spTgt spid="2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5" dur="2000" fill="hold"/>
                                        <p:tgtEl>
                                          <p:spTgt spid="2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5" dur="2000" fill="hold"/>
                                        <p:tgtEl>
                                          <p:spTgt spid="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0" dur="2000" fill="hold"/>
                                        <p:tgtEl>
                                          <p:spTgt spid="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5" dur="2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0" dur="2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5" dur="2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0" dur="2000" fill="hold"/>
                                        <p:tgtEl>
                                          <p:spTgt spid="3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5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0" dur="2000" fill="hold"/>
                                        <p:tgtEl>
                                          <p:spTgt spid="3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5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7" fill="hold">
                      <p:stCondLst>
                        <p:cond delay="0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0" dur="2000" fill="hold"/>
                                        <p:tgtEl>
                                          <p:spTgt spid="4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5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66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7" fill="hold">
                      <p:stCondLst>
                        <p:cond delay="0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0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5" dur="2000" fill="hold"/>
                                        <p:tgtEl>
                                          <p:spTgt spid="4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0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5" dur="2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0" dur="2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yanag</cp:lastModifiedBy>
  <cp:revision>6</cp:revision>
  <dcterms:created xsi:type="dcterms:W3CDTF">2024-04-13T17:14:00Z</dcterms:created>
  <dcterms:modified xsi:type="dcterms:W3CDTF">2024-07-10T11:13:20Z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7E21117A643847E2B6771469566113EC_12</vt:lpwstr>
  </property>
  <property fmtid="{D5CDD505-2E9C-101B-9397-08002B2CF9AE}" pid="3" name="KSOProductBuildVer">
    <vt:lpwstr>1033-12.2.0.17119</vt:lpwstr>
  </property>
</Properties>
</file>