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72B012-FB0F-DF37-17FF-BE1FBF892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61067EC-A2F9-5782-0A59-948DF8909D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9FE06C-1488-8743-6D19-8837CFE48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40CD-5334-4FE7-BB50-A211AF9B7C81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5AA1EE-3A0F-13C1-7E31-A90223A00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C31B89-4572-508F-F7F8-FF2FAE982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0BD-2F6D-4E8F-82E0-AA1F26E66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705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43AD86-401D-C36D-26EF-DFB73FEB0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DA31F3F-E95E-4A12-925F-8C8103A092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E0C4B3-D33E-3AFE-F6E3-D6709A5A8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40CD-5334-4FE7-BB50-A211AF9B7C81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753E98-0AE8-B6C2-EC8B-BA0071670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21D5DE-0B73-6F0E-8AC4-2B9E0B604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0BD-2F6D-4E8F-82E0-AA1F26E66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729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094E2E-B169-1618-E4C0-5EE1E43396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D8001E7-713B-C9BF-6223-8A4C6E355D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CE71FA-6F2C-15F2-CFB7-E36CE8771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40CD-5334-4FE7-BB50-A211AF9B7C81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C4B55C-1624-3C33-7D3A-88E9EE4BF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B76D31-31C0-70AC-16FD-3EF173FAE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0BD-2F6D-4E8F-82E0-AA1F26E66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262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FAB539-0BD6-CBE8-AD81-DD363CF53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BEDAE3-3580-674A-6FC9-8D460A8D6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41E23F-8144-12D0-F146-929C2EB17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40CD-5334-4FE7-BB50-A211AF9B7C81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990ED6-64F4-7A18-861D-0A4CC426C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9764AA-E7BB-6A54-DC4D-ACC63D73A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0BD-2F6D-4E8F-82E0-AA1F26E66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013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039924-8999-9445-9763-7162AB549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50C73C-E3F5-FD61-953A-012B909910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2C34C8-66B5-68E9-F042-ED52B8D52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40CD-5334-4FE7-BB50-A211AF9B7C81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A599B4-2871-E518-B1D2-0D6AFA291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1985EE-8E81-3F84-FC60-28AA22DAD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0BD-2F6D-4E8F-82E0-AA1F26E66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358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0BB057-615F-298C-D332-231A8F044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315996-195F-67CD-F65E-FB752FB311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712A7D-726B-F2C1-93C5-4AAE367E0F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3EB087-9A25-0160-91A1-4C3EFF64D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40CD-5334-4FE7-BB50-A211AF9B7C81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A78E3-051F-589D-AB3A-845B1D099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22E1B83-6A4F-4A3B-EAB9-9989E03AE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0BD-2F6D-4E8F-82E0-AA1F26E66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417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34941B-36CF-49BE-45D6-133CE5113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9680E7-CE63-FF72-D4B1-23FD5C6A9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4BCBC7C-24FC-E52C-B9F3-F4E741CD2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2EB0DE1-7CC1-7671-6665-509BD1A97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781B3E2-055B-064D-6B57-21A9179606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D24498F-1281-577C-847A-43AE2FDF5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40CD-5334-4FE7-BB50-A211AF9B7C81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9CF35D-6065-68E6-8208-346E9A971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C50070D-8E17-4606-4893-F7B260C7F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0BD-2F6D-4E8F-82E0-AA1F26E66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789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8DD563-E85D-CDBE-CCD9-FD1FB1131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AAFE80B-A5CB-1024-13DD-399E1DBB8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40CD-5334-4FE7-BB50-A211AF9B7C81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F220071-0363-471C-3A25-24C805F05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982298F-1E48-3960-43AD-B77E1BAF5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0BD-2F6D-4E8F-82E0-AA1F26E66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215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29B6480-BFB4-C25F-2D6A-90BB4D89E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40CD-5334-4FE7-BB50-A211AF9B7C81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F46AD65-42BA-5402-8675-B35DF8948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156D647-1236-C6F3-88C7-3CA955AED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0BD-2F6D-4E8F-82E0-AA1F26E66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151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9CFDF0-7A7F-8C12-0378-AC4D78645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252246-6ED3-8C0C-C63A-93AD49FDF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C19C8C-C087-51D7-67C4-14891866A6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E9E9EA-16BF-F830-25F5-728A3338E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40CD-5334-4FE7-BB50-A211AF9B7C81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0C2989-A691-2A4D-2932-2AA786A22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77FB30-AE13-52CF-4AA1-E8C55345B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0BD-2F6D-4E8F-82E0-AA1F26E66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593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F706AD-BD34-DED7-33F6-E153E4175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AACDA17-0184-A845-9F1E-3D1926B73B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0ADAF8-1D0B-4E38-8784-7BC69E7EF6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4EA951-093A-323D-D7FB-52D009C3E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40CD-5334-4FE7-BB50-A211AF9B7C81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DCA4FD-8148-8617-296B-9A20C4563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3234A9-83F4-04BF-7B4D-1BEECB388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0BD-2F6D-4E8F-82E0-AA1F26E66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29845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62A69A-1F0F-0CF9-E288-35EA49642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E26526-FA33-8639-0413-82F8BE0FF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42DA8B-6708-9BC5-0B19-CBF1FEF4A4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240CD-5334-4FE7-BB50-A211AF9B7C81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24F922-6029-04D6-4B4D-30F5B4FC66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0FEE0B-2D27-3E23-C37E-1C7EBEFCEF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7E0BD-2F6D-4E8F-82E0-AA1F26E66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217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421043-8859-B500-7AA6-E65133051D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F87FF45-C8C2-5290-FC20-83D02C95A3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9A9F70-911C-C5CE-D85E-1BDAA8284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B8719A0-16B3-31E3-5A62-8442BF930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140" y="180620"/>
            <a:ext cx="4954211" cy="66056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411A825-F88D-C701-37C9-F63684DD75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925" y="1846526"/>
            <a:ext cx="2758018" cy="275801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7FCDCB8-A489-C7CB-9DB5-9BA72D5A1A5A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020" y="789174"/>
            <a:ext cx="4436532" cy="443653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6A80A48-AF5E-9850-96C5-B927420497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422" y="2019308"/>
            <a:ext cx="2581545" cy="258154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D351649-6F8E-E7D1-0F83-1D145B8779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69227" y="834968"/>
            <a:ext cx="4438273" cy="443217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45D248E-B5E9-716B-2507-1A37B2DF06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" y="7407"/>
            <a:ext cx="1509523" cy="137142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AFB9735-6725-5544-BD34-8674342960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132" y="926190"/>
            <a:ext cx="3590496" cy="359049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Предметная фотография, натюрморт&#10;&#10;Автоматически созданное описание">
            <a:extLst>
              <a:ext uri="{FF2B5EF4-FFF2-40B4-BE49-F238E27FC236}">
                <a16:creationId xmlns:a16="http://schemas.microsoft.com/office/drawing/2014/main" id="{20997199-AACA-FBA9-4EC4-762765B5F5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571" y="1889439"/>
            <a:ext cx="2614172" cy="261417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FEDF82E-DFA1-0B8C-5112-9D54709630C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69226" y="814722"/>
            <a:ext cx="4438273" cy="443827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C809CFF-6BE9-0CC7-054D-B12070E73C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883" y="1669831"/>
            <a:ext cx="3039534" cy="303953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73B591F-0C13-5FFE-EAD8-B1057C339B7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59446" y="828871"/>
            <a:ext cx="4438273" cy="443827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CD5707F-C79C-13CC-5532-A4387546F81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814" y="1705309"/>
            <a:ext cx="1911794" cy="256242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A9D4020-1509-9A10-3F8E-DEA74499DD5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42545" y="817124"/>
            <a:ext cx="4438273" cy="443827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68E6C87-EABC-869F-813F-68A45A63262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241" y="2026314"/>
            <a:ext cx="2448294" cy="244829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75F49DC-6C77-3B78-B04C-F2DDB08CE8F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53252" y="833679"/>
            <a:ext cx="4438273" cy="443827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B0ECE5B-5FFF-2BE8-FF86-D7A97A03885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782" y="1784848"/>
            <a:ext cx="2625681" cy="262568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36409D9-B75D-FEA1-71F9-FA6F1D2551F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51347" y="815923"/>
            <a:ext cx="4438273" cy="443827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D42C9EF-FD5E-02C0-8C8E-3191977F3FD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219" y="1753085"/>
            <a:ext cx="2796133" cy="279613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A8809159-F4B7-6254-3F0B-1A3C6723989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41566" y="841471"/>
            <a:ext cx="4438273" cy="443827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EC187F8-F0F1-C3E7-391A-06C9B8FC1F5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969" y="1911570"/>
            <a:ext cx="2693938" cy="26939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A7509AC-40F5-DAE9-B190-9B136E0EBDE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28313" y="840182"/>
            <a:ext cx="4438273" cy="443827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A5B2CA9-52BB-4A4C-C421-A468FE18533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419" y="318777"/>
            <a:ext cx="4297048" cy="429704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3A48F09-8EF3-96E9-7AA5-DB3EFF8BA98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54444" y="857923"/>
            <a:ext cx="4438273" cy="4438273"/>
          </a:xfrm>
          <a:prstGeom prst="rect">
            <a:avLst/>
          </a:prstGeom>
        </p:spPr>
      </p:pic>
      <p:pic>
        <p:nvPicPr>
          <p:cNvPr id="276" name="Picture 275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77800" y="2414061"/>
            <a:ext cx="4295775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02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-0.33255 0.0212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28" y="106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-0.33034 0.036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07407E-6 L -0.33034 0.036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-0.33034 0.036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-0.33034 0.0368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-0.33034 0.0368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33034 0.0368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-0.33034 0.03681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33333E-6 L -0.33034 0.0368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-0.33033 0.03681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-0.33034 0.03681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-0.33034 0.0368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0.33033 0.03681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-0.33034 0.03681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-0.33034 0.0368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7.40741E-7 L -0.33034 0.03681 " pathEditMode="relative" rAng="0" ptsTypes="AA">
                                      <p:cBhvr>
                                        <p:cTn id="20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0.33034 0.03681 " pathEditMode="relative" rAng="0" ptsTypes="AA">
                                      <p:cBhvr>
                                        <p:cTn id="2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0 L -0.33034 0.03681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-0.33034 0.03681 " pathEditMode="relative" rAng="0" ptsTypes="AA">
                                      <p:cBhvr>
                                        <p:cTn id="2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  <p:par>
                                <p:cTn id="2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-0.33034 0.03681 " pathEditMode="relative" rAng="0" ptsTypes="AA">
                                      <p:cBhvr>
                                        <p:cTn id="2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B8D594D-3DB9-45E0-9143-28CBE44F56E1}"/>
</file>

<file path=customXml/itemProps2.xml><?xml version="1.0" encoding="utf-8"?>
<ds:datastoreItem xmlns:ds="http://schemas.openxmlformats.org/officeDocument/2006/customXml" ds:itemID="{DE258F06-E77E-4A78-B1C9-D7B6700F3BB8}"/>
</file>

<file path=customXml/itemProps3.xml><?xml version="1.0" encoding="utf-8"?>
<ds:datastoreItem xmlns:ds="http://schemas.openxmlformats.org/officeDocument/2006/customXml" ds:itemID="{90AC22BA-96EB-4643-835C-71908F4024EA}"/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Администратор</cp:lastModifiedBy>
  <cp:revision>6</cp:revision>
  <dcterms:created xsi:type="dcterms:W3CDTF">2024-08-17T12:55:09Z</dcterms:created>
  <dcterms:modified xsi:type="dcterms:W3CDTF">2024-12-20T10:41:03Z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