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70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E73B2-9657-4590-9C2B-542DED8DD3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2A46-F11C-4968-8155-618F4EE362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02A46-F11C-4968-8155-618F4EE3620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image" Target="../media/image58.png"/><Relationship Id="rId59" Type="http://schemas.openxmlformats.org/officeDocument/2006/relationships/image" Target="../media/image59.png"/><Relationship Id="rId60" Type="http://schemas.openxmlformats.org/officeDocument/2006/relationships/image" Target="../media/image60.png"/><Relationship Id="rId61" Type="http://schemas.openxmlformats.org/officeDocument/2006/relationships/image" Target="../media/image61.png"/><Relationship Id="rId62" Type="http://schemas.openxmlformats.org/officeDocument/2006/relationships/image" Target="../media/image62.png"/><Relationship Id="rId63" Type="http://schemas.openxmlformats.org/officeDocument/2006/relationships/image" Target="../media/image63.png"/><Relationship Id="rId64" Type="http://schemas.openxmlformats.org/officeDocument/2006/relationships/image" Target="../media/image64.png"/><Relationship Id="rId65" Type="http://schemas.openxmlformats.org/officeDocument/2006/relationships/image" Target="../media/image65.png"/><Relationship Id="rId66" Type="http://schemas.openxmlformats.org/officeDocument/2006/relationships/image" Target="../media/image66.png"/><Relationship Id="rId67" Type="http://schemas.openxmlformats.org/officeDocument/2006/relationships/image" Target="../media/image67.png"/><Relationship Id="rId68" Type="http://schemas.openxmlformats.org/officeDocument/2006/relationships/image" Target="../media/image68.png"/><Relationship Id="rId69" Type="http://schemas.openxmlformats.org/officeDocument/2006/relationships/image" Target="../media/image69.png"/><Relationship Id="rId70" Type="http://schemas.openxmlformats.org/officeDocument/2006/relationships/image" Target="../media/image70.png"/><Relationship Id="rId71" Type="http://schemas.openxmlformats.org/officeDocument/2006/relationships/image" Target="../media/image71.png"/><Relationship Id="rId72" Type="http://schemas.openxmlformats.org/officeDocument/2006/relationships/image" Target="../media/image72.png"/><Relationship Id="rId73" Type="http://schemas.openxmlformats.org/officeDocument/2006/relationships/image" Target="../media/image73.png"/><Relationship Id="rId74" Type="http://schemas.openxmlformats.org/officeDocument/2006/relationships/image" Target="../media/image74.png"/><Relationship Id="rId75" Type="http://schemas.openxmlformats.org/officeDocument/2006/relationships/image" Target="../media/image75.png"/><Relationship Id="rId76" Type="http://schemas.openxmlformats.org/officeDocument/2006/relationships/image" Target="../media/image76.png"/><Relationship Id="rId77" Type="http://schemas.openxmlformats.org/officeDocument/2006/relationships/image" Target="../media/image77.png"/><Relationship Id="rId78" Type="http://schemas.openxmlformats.org/officeDocument/2006/relationships/image" Target="../media/image78.png"/><Relationship Id="rId79" Type="http://schemas.openxmlformats.org/officeDocument/2006/relationships/image" Target="../media/image79.png"/><Relationship Id="rId80" Type="http://schemas.openxmlformats.org/officeDocument/2006/relationships/image" Target="../media/image80.png"/><Relationship Id="rId81" Type="http://schemas.openxmlformats.org/officeDocument/2006/relationships/image" Target="../media/image81.png"/><Relationship Id="rId82" Type="http://schemas.openxmlformats.org/officeDocument/2006/relationships/image" Target="../media/image82.png"/><Relationship Id="rId83" Type="http://schemas.openxmlformats.org/officeDocument/2006/relationships/image" Target="../media/image83.png"/><Relationship Id="rId84" Type="http://schemas.openxmlformats.org/officeDocument/2006/relationships/image" Target="../media/image84.png"/><Relationship Id="rId85" Type="http://schemas.microsoft.com/office/2007/relationships/hdphoto" Target="../media/image85.wdp"/><Relationship Id="rId86" Type="http://schemas.openxmlformats.org/officeDocument/2006/relationships/image" Target="../media/image86.png"/><Relationship Id="rId87" Type="http://schemas.openxmlformats.org/officeDocument/2006/relationships/image" Target="../media/image87.png"/><Relationship Id="rId88" Type="http://schemas.openxmlformats.org/officeDocument/2006/relationships/image" Target="../media/image88.png"/><Relationship Id="rId89" Type="http://schemas.openxmlformats.org/officeDocument/2006/relationships/image" Target="../media/image89.png"/><Relationship Id="rId90" Type="http://schemas.openxmlformats.org/officeDocument/2006/relationships/image" Target="../media/image90.png"/><Relationship Id="rId91" Type="http://schemas.openxmlformats.org/officeDocument/2006/relationships/image" Target="../media/image91.png"/><Relationship Id="rId92" Type="http://schemas.microsoft.com/office/2007/relationships/hdphoto" Target="../media/image92.wdp"/><Relationship Id="rId93" Type="http://schemas.openxmlformats.org/officeDocument/2006/relationships/slideLayout" Target="../slideLayouts/slideLayout7.xml"/><Relationship Id="rId94" Type="http://schemas.openxmlformats.org/officeDocument/2006/relationships/notesSlide" Target="../notesSlides/notesSlide1.xml"/><Relationship Id="rId95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64"/>
            <a:ext cx="12192000" cy="6926306"/>
          </a:xfrm>
          <a:prstGeom prst="rect">
            <a:avLst/>
          </a:prstGeom>
        </p:spPr>
      </p:pic>
      <p:pic>
        <p:nvPicPr>
          <p:cNvPr id="4" name="подарок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791"/>
            <a:ext cx="754832" cy="7642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4950022" y="481770"/>
            <a:ext cx="3580883" cy="4460033"/>
            <a:chOff x="4151213" y="10374006"/>
            <a:chExt cx="3580883" cy="446003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4151213" y="10374006"/>
              <a:ext cx="3580883" cy="4460033"/>
              <a:chOff x="6683827" y="559835"/>
              <a:chExt cx="3580883" cy="4460033"/>
            </a:xfrm>
          </p:grpSpPr>
          <p:sp>
            <p:nvSpPr>
              <p:cNvPr id="6" name="Прямоугольник: скругленные углы 5"/>
              <p:cNvSpPr/>
              <p:nvPr/>
            </p:nvSpPr>
            <p:spPr>
              <a:xfrm>
                <a:off x="6683827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84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4565" y="739117"/>
                <a:ext cx="1192648" cy="119264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0753" y="3627853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 descr="C:\Users\yanag\OneDrive\Робочий стіл\Picture1.pngPicture1"/>
              <p:cNvPicPr>
                <a:picLocks noChangeAspect="1" noChangeArrowheads="1"/>
              </p:cNvPicPr>
              <p:nvPr/>
            </p:nvPicPr>
            <p:blipFill>
              <a:blip r:embed="rId7"/>
              <a:srcRect t="7" b="7"/>
              <a:stretch>
                <a:fillRect/>
              </a:stretch>
            </p:blipFill>
            <p:spPr bwMode="auto">
              <a:xfrm>
                <a:off x="6991984" y="674400"/>
                <a:ext cx="1488656" cy="148865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20664" y="2083896"/>
                <a:ext cx="1391920" cy="139192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6534066">
                <a:off x="7095557" y="2025183"/>
                <a:ext cx="1509347" cy="150934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Рисунок 21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5928513" y="13209702"/>
              <a:ext cx="1510044" cy="1510044"/>
            </a:xfrm>
            <a:prstGeom prst="rect">
              <a:avLst/>
            </a:prstGeom>
          </p:spPr>
        </p:pic>
      </p:grpSp>
      <p:pic>
        <p:nvPicPr>
          <p:cNvPr id="23" name="переключение" descr="Next Button Clipart Panah - Purple Next Button Png Transparent Png  (#781325) - PinClipar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71" b="94265" l="10000" r="90000">
                        <a14:foregroundMark x1="53295" y1="8971" x2="56136" y2="8971"/>
                        <a14:foregroundMark x1="51705" y1="42794" x2="56023" y2="63824"/>
                        <a14:foregroundMark x1="65795" y1="47353" x2="37386" y2="61471"/>
                        <a14:foregroundMark x1="33977" y1="45441" x2="55795" y2="63971"/>
                        <a14:foregroundMark x1="42841" y1="87647" x2="52500" y2="94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85" y="5105794"/>
            <a:ext cx="1242277" cy="959942"/>
          </a:xfrm>
          <a:prstGeom prst="rect">
            <a:avLst/>
          </a:prstGeom>
          <a:ln>
            <a:noFill/>
          </a:ln>
          <a:effectLst>
            <a:glow rad="1143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9" name="Группа 248"/>
          <p:cNvGrpSpPr/>
          <p:nvPr/>
        </p:nvGrpSpPr>
        <p:grpSpPr>
          <a:xfrm>
            <a:off x="474041" y="466721"/>
            <a:ext cx="3580883" cy="4460033"/>
            <a:chOff x="474041" y="466721"/>
            <a:chExt cx="3580883" cy="4460033"/>
          </a:xfrm>
        </p:grpSpPr>
        <p:grpSp>
          <p:nvGrpSpPr>
            <p:cNvPr id="22600" name="Группа 22599"/>
            <p:cNvGrpSpPr/>
            <p:nvPr/>
          </p:nvGrpSpPr>
          <p:grpSpPr>
            <a:xfrm>
              <a:off x="474041" y="466721"/>
              <a:ext cx="3580883" cy="4460033"/>
              <a:chOff x="8008160" y="10988418"/>
              <a:chExt cx="3580883" cy="4460033"/>
            </a:xfrm>
          </p:grpSpPr>
          <p:grpSp>
            <p:nvGrpSpPr>
              <p:cNvPr id="253" name="Группа 252"/>
              <p:cNvGrpSpPr/>
              <p:nvPr/>
            </p:nvGrpSpPr>
            <p:grpSpPr>
              <a:xfrm>
                <a:off x="8008160" y="10988418"/>
                <a:ext cx="3580883" cy="4460033"/>
                <a:chOff x="6698209" y="584719"/>
                <a:chExt cx="3580883" cy="4460033"/>
              </a:xfrm>
            </p:grpSpPr>
            <p:sp>
              <p:nvSpPr>
                <p:cNvPr id="254" name="Прямоугольник: скругленные углы 2"/>
                <p:cNvSpPr/>
                <p:nvPr/>
              </p:nvSpPr>
              <p:spPr>
                <a:xfrm>
                  <a:off x="6698209" y="584719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0000"/>
                  </a:schemeClr>
                </a:solidFill>
                <a:ln w="38100">
                  <a:solidFill>
                    <a:srgbClr val="7030A0"/>
                  </a:solidFill>
                </a:ln>
                <a:effectLst>
                  <a:glow>
                    <a:schemeClr val="accent1"/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55" name="Picture 1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674565" y="739117"/>
                  <a:ext cx="1300912" cy="130091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592" name="Picture 8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880753" y="3627853"/>
                  <a:ext cx="1299567" cy="1299567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593" name="Picture 2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3674347">
                  <a:off x="8617099" y="3416272"/>
                  <a:ext cx="1392589" cy="139258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2597" name="Рисунок 22596" descr="Изображение выглядит как еда, Поваренное искусство, гарнир, Кулинар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1611" y="12379966"/>
                <a:ext cx="1288918" cy="1288918"/>
              </a:xfrm>
              <a:prstGeom prst="rect">
                <a:avLst/>
              </a:prstGeom>
            </p:spPr>
          </p:pic>
          <p:pic>
            <p:nvPicPr>
              <p:cNvPr id="22598" name="Рисунок 22597" descr="Изображение выглядит как птица, рисунок, зарисовка, клюв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8491" y="11086547"/>
                <a:ext cx="1280719" cy="1280719"/>
              </a:xfrm>
              <a:prstGeom prst="rect">
                <a:avLst/>
              </a:prstGeom>
            </p:spPr>
          </p:pic>
        </p:grpSp>
        <p:pic>
          <p:nvPicPr>
            <p:cNvPr id="248" name="Picture 1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748359" y="2071278"/>
              <a:ext cx="1362518" cy="1362518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0" name="Овал 249"/>
          <p:cNvSpPr/>
          <p:nvPr/>
        </p:nvSpPr>
        <p:spPr>
          <a:xfrm>
            <a:off x="497565" y="336417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Овал 250"/>
          <p:cNvSpPr/>
          <p:nvPr/>
        </p:nvSpPr>
        <p:spPr>
          <a:xfrm>
            <a:off x="5068142" y="339124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Группа 192"/>
          <p:cNvGrpSpPr/>
          <p:nvPr/>
        </p:nvGrpSpPr>
        <p:grpSpPr>
          <a:xfrm>
            <a:off x="481959" y="502474"/>
            <a:ext cx="3580883" cy="4460033"/>
            <a:chOff x="6667764" y="571608"/>
            <a:chExt cx="3580883" cy="4460033"/>
          </a:xfrm>
        </p:grpSpPr>
        <p:sp>
          <p:nvSpPr>
            <p:cNvPr id="194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5" name="Picture 1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883" y="2612501"/>
              <a:ext cx="1299599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2077666"/>
              <a:ext cx="1298255" cy="74272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2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1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8076301" y="3651596"/>
              <a:ext cx="1116704" cy="111670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1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14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915289" y="2802813"/>
              <a:ext cx="1193334" cy="119333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4970853" y="502473"/>
            <a:ext cx="3580883" cy="4460033"/>
            <a:chOff x="7654468" y="14003868"/>
            <a:chExt cx="3580883" cy="4460033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7654468" y="14003868"/>
              <a:ext cx="3580883" cy="4460033"/>
              <a:chOff x="1983272" y="559835"/>
              <a:chExt cx="3580883" cy="4460033"/>
            </a:xfrm>
          </p:grpSpPr>
          <p:sp>
            <p:nvSpPr>
              <p:cNvPr id="3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1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597" y="2368700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645058" y="3666189"/>
                <a:ext cx="1127885" cy="11278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2185616" y="3557070"/>
                <a:ext cx="1104109" cy="124212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6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221088" y="589562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3" name="Рисунок 52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9422309" y="14071567"/>
              <a:ext cx="1510044" cy="1510044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5286" y="15487086"/>
              <a:ext cx="1434845" cy="1434845"/>
            </a:xfrm>
            <a:prstGeom prst="rect">
              <a:avLst/>
            </a:prstGeom>
          </p:spPr>
        </p:pic>
      </p:grpSp>
      <p:sp>
        <p:nvSpPr>
          <p:cNvPr id="22594" name="Овал 22593"/>
          <p:cNvSpPr/>
          <p:nvPr/>
        </p:nvSpPr>
        <p:spPr>
          <a:xfrm>
            <a:off x="497564" y="2618163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95" name="Овал 22594"/>
          <p:cNvSpPr/>
          <p:nvPr/>
        </p:nvSpPr>
        <p:spPr>
          <a:xfrm>
            <a:off x="5003455" y="41860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53" name="Группа 22552"/>
          <p:cNvGrpSpPr/>
          <p:nvPr/>
        </p:nvGrpSpPr>
        <p:grpSpPr>
          <a:xfrm>
            <a:off x="498934" y="447154"/>
            <a:ext cx="3580883" cy="4532996"/>
            <a:chOff x="4973555" y="12463740"/>
            <a:chExt cx="3580883" cy="4532996"/>
          </a:xfrm>
        </p:grpSpPr>
        <p:grpSp>
          <p:nvGrpSpPr>
            <p:cNvPr id="22543" name="Группа 22542"/>
            <p:cNvGrpSpPr/>
            <p:nvPr/>
          </p:nvGrpSpPr>
          <p:grpSpPr>
            <a:xfrm>
              <a:off x="4973555" y="12536703"/>
              <a:ext cx="3580883" cy="4460033"/>
              <a:chOff x="6667764" y="571608"/>
              <a:chExt cx="3580883" cy="4460033"/>
            </a:xfrm>
          </p:grpSpPr>
          <p:sp>
            <p:nvSpPr>
              <p:cNvPr id="22544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45" name="Picture 12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35234" y="2612501"/>
                <a:ext cx="1300898" cy="129959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7" name="Picture 2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4210261">
                <a:off x="7009789" y="631236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8" name="Picture 10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7335492">
                <a:off x="8076301" y="3651596"/>
                <a:ext cx="1116704" cy="111670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50" name="Picture 14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915289" y="2802813"/>
                <a:ext cx="1193334" cy="119333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51" name="Рисунок 22550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065" y="13821097"/>
              <a:ext cx="1288918" cy="1288918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6864031" y="12463740"/>
              <a:ext cx="1510044" cy="1510044"/>
            </a:xfrm>
            <a:prstGeom prst="rect">
              <a:avLst/>
            </a:prstGeom>
          </p:spPr>
        </p:pic>
      </p:grpSp>
      <p:grpSp>
        <p:nvGrpSpPr>
          <p:cNvPr id="165" name="Группа 164"/>
          <p:cNvGrpSpPr/>
          <p:nvPr/>
        </p:nvGrpSpPr>
        <p:grpSpPr>
          <a:xfrm>
            <a:off x="4951801" y="487669"/>
            <a:ext cx="3580883" cy="4460033"/>
            <a:chOff x="755856" y="492486"/>
            <a:chExt cx="3580883" cy="4460033"/>
          </a:xfrm>
        </p:grpSpPr>
        <p:grpSp>
          <p:nvGrpSpPr>
            <p:cNvPr id="166" name="Группа 165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6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9" name="Picture 1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597" y="2368700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4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3133396" y="2126083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645058" y="3666189"/>
                <a:ext cx="1127885" cy="11278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4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2115988" y="3557070"/>
                <a:ext cx="1243366" cy="124212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6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221088" y="589562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8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82186" y="2835686"/>
                <a:ext cx="1129768" cy="8473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877" y="599553"/>
              <a:ext cx="1487715" cy="1486213"/>
            </a:xfrm>
            <a:prstGeom prst="rect">
              <a:avLst/>
            </a:prstGeom>
          </p:spPr>
        </p:pic>
      </p:grpSp>
      <p:sp>
        <p:nvSpPr>
          <p:cNvPr id="22596" name="Овал 22595"/>
          <p:cNvSpPr/>
          <p:nvPr/>
        </p:nvSpPr>
        <p:spPr>
          <a:xfrm>
            <a:off x="2593007" y="244897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1" name="Овал 22600"/>
          <p:cNvSpPr/>
          <p:nvPr/>
        </p:nvSpPr>
        <p:spPr>
          <a:xfrm>
            <a:off x="4977450" y="327396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Группа 154"/>
          <p:cNvGrpSpPr/>
          <p:nvPr/>
        </p:nvGrpSpPr>
        <p:grpSpPr>
          <a:xfrm>
            <a:off x="490060" y="511935"/>
            <a:ext cx="3580883" cy="4460033"/>
            <a:chOff x="755856" y="492486"/>
            <a:chExt cx="3580883" cy="4460033"/>
          </a:xfrm>
        </p:grpSpPr>
        <p:grpSp>
          <p:nvGrpSpPr>
            <p:cNvPr id="156" name="Группа 155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5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9" name="Picture 14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620" y="2322919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4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2339388" y="984463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886231" y="3913471"/>
                <a:ext cx="1097746" cy="62801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4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04447" y="2505385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6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316320" y="1976591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8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5029" y="881066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90358"/>
              <a:ext cx="1487715" cy="1486213"/>
            </a:xfrm>
            <a:prstGeom prst="rect">
              <a:avLst/>
            </a:prstGeom>
          </p:spPr>
        </p:pic>
      </p:grpSp>
      <p:grpSp>
        <p:nvGrpSpPr>
          <p:cNvPr id="147" name="Группа 146"/>
          <p:cNvGrpSpPr/>
          <p:nvPr/>
        </p:nvGrpSpPr>
        <p:grpSpPr>
          <a:xfrm>
            <a:off x="4945642" y="505879"/>
            <a:ext cx="3580883" cy="4460033"/>
            <a:chOff x="6667764" y="571608"/>
            <a:chExt cx="3580883" cy="4460033"/>
          </a:xfrm>
        </p:grpSpPr>
        <p:sp>
          <p:nvSpPr>
            <p:cNvPr id="148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9" name="Picture 12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34" y="2612501"/>
              <a:ext cx="1300898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8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2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893697" y="3672015"/>
              <a:ext cx="1305153" cy="97886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1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4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602" name="Овал 22601"/>
          <p:cNvSpPr/>
          <p:nvPr/>
        </p:nvSpPr>
        <p:spPr>
          <a:xfrm>
            <a:off x="614528" y="69973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3" name="Овал 22602"/>
          <p:cNvSpPr/>
          <p:nvPr/>
        </p:nvSpPr>
        <p:spPr>
          <a:xfrm>
            <a:off x="5238596" y="53192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Группа 138"/>
          <p:cNvGrpSpPr/>
          <p:nvPr/>
        </p:nvGrpSpPr>
        <p:grpSpPr>
          <a:xfrm>
            <a:off x="459510" y="496061"/>
            <a:ext cx="3580883" cy="4460033"/>
            <a:chOff x="6667764" y="571608"/>
            <a:chExt cx="3580883" cy="4460033"/>
          </a:xfrm>
        </p:grpSpPr>
        <p:sp>
          <p:nvSpPr>
            <p:cNvPr id="140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Picture 1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27" y="2612501"/>
              <a:ext cx="1300912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8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2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0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905571" y="3460503"/>
              <a:ext cx="1488656" cy="148865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Группа 128"/>
          <p:cNvGrpSpPr/>
          <p:nvPr/>
        </p:nvGrpSpPr>
        <p:grpSpPr>
          <a:xfrm>
            <a:off x="4936389" y="480786"/>
            <a:ext cx="3580883" cy="4460033"/>
            <a:chOff x="755856" y="492486"/>
            <a:chExt cx="3580883" cy="4460033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32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3" name="Picture 14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599" y="2322919"/>
                <a:ext cx="1104167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4"/>
              <p:cNvPicPr>
                <a:picLocks noChangeAspect="1"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2134747" y="800368"/>
                <a:ext cx="1255421" cy="125542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/>
              <p:cNvPicPr>
                <a:picLocks noChangeAspect="1"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886231" y="3678605"/>
                <a:ext cx="1097746" cy="109774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4"/>
              <p:cNvPicPr>
                <a:picLocks noChangeAspect="1"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04447" y="2505385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6"/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392825" y="2007530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8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5029" y="881066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89607"/>
              <a:ext cx="1487715" cy="1487715"/>
            </a:xfrm>
            <a:prstGeom prst="rect">
              <a:avLst/>
            </a:prstGeom>
          </p:spPr>
        </p:pic>
      </p:grpSp>
      <p:sp>
        <p:nvSpPr>
          <p:cNvPr id="22604" name="Овал 22603"/>
          <p:cNvSpPr/>
          <p:nvPr/>
        </p:nvSpPr>
        <p:spPr>
          <a:xfrm>
            <a:off x="1630910" y="342891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5" name="Овал 22604"/>
          <p:cNvSpPr/>
          <p:nvPr/>
        </p:nvSpPr>
        <p:spPr>
          <a:xfrm>
            <a:off x="6658154" y="336417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80" name="Группа 22579"/>
          <p:cNvGrpSpPr/>
          <p:nvPr/>
        </p:nvGrpSpPr>
        <p:grpSpPr>
          <a:xfrm>
            <a:off x="466352" y="496061"/>
            <a:ext cx="3580883" cy="4460033"/>
            <a:chOff x="8344007" y="9214961"/>
            <a:chExt cx="3580883" cy="4460033"/>
          </a:xfrm>
        </p:grpSpPr>
        <p:grpSp>
          <p:nvGrpSpPr>
            <p:cNvPr id="22570" name="Группа 22569"/>
            <p:cNvGrpSpPr/>
            <p:nvPr/>
          </p:nvGrpSpPr>
          <p:grpSpPr>
            <a:xfrm>
              <a:off x="8344007" y="9214961"/>
              <a:ext cx="3580883" cy="4460033"/>
              <a:chOff x="6667764" y="571608"/>
              <a:chExt cx="3580883" cy="4460033"/>
            </a:xfrm>
          </p:grpSpPr>
          <p:sp>
            <p:nvSpPr>
              <p:cNvPr id="22571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72" name="Picture 12"/>
              <p:cNvPicPr>
                <a:picLocks noChangeAspect="1"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35227" y="2611845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3" name="Picture 8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53976" y="1799900"/>
                <a:ext cx="1298255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6" name="Picture 12"/>
              <p:cNvPicPr>
                <a:picLocks noChangeAspect="1" noChangeArrowheads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0800000">
                <a:off x="8584542" y="637307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7" name="Picture 14"/>
              <p:cNvPicPr>
                <a:picLocks noChangeAspect="1" noChangeArrowheads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893732" y="2860957"/>
                <a:ext cx="1088230" cy="108823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78" name="Рисунок 22577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442069">
              <a:off x="8524226" y="9463797"/>
              <a:ext cx="1333944" cy="1032317"/>
            </a:xfrm>
            <a:prstGeom prst="rect">
              <a:avLst/>
            </a:prstGeom>
          </p:spPr>
        </p:pic>
        <p:pic>
          <p:nvPicPr>
            <p:cNvPr id="22579" name="Рисунок 22578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910" y="12155595"/>
              <a:ext cx="1362747" cy="1362747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4928188" y="469285"/>
            <a:ext cx="3580883" cy="4460033"/>
            <a:chOff x="13198872" y="6393410"/>
            <a:chExt cx="3580883" cy="4460033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13198872" y="6393410"/>
              <a:ext cx="3580883" cy="4460033"/>
              <a:chOff x="755856" y="492486"/>
              <a:chExt cx="3580883" cy="4460033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755856" y="492486"/>
                <a:ext cx="3580883" cy="4460033"/>
                <a:chOff x="1983272" y="559835"/>
                <a:chExt cx="3580883" cy="4460033"/>
              </a:xfrm>
            </p:grpSpPr>
            <p:sp>
              <p:nvSpPr>
                <p:cNvPr id="59" name="Прямоугольник: скругленные углы 1"/>
                <p:cNvSpPr/>
                <p:nvPr/>
              </p:nvSpPr>
              <p:spPr>
                <a:xfrm>
                  <a:off x="1983272" y="559835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5000"/>
                  </a:schemeClr>
                </a:solidFill>
                <a:ln w="3810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9" name="Picture 24"/>
                <p:cNvPicPr>
                  <a:picLocks noChangeAspect="1" noChangeArrowheads="1"/>
                </p:cNvPicPr>
                <p:nvPr/>
              </p:nvPicPr>
              <p:blipFill>
                <a:blip r:embed="rId6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0252985">
                  <a:off x="3140510" y="1974256"/>
                  <a:ext cx="1256690" cy="1255421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2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833221">
                  <a:off x="4132224" y="936757"/>
                  <a:ext cx="1122233" cy="642021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4"/>
                <p:cNvPicPr>
                  <a:picLocks noChangeAspect="1" noChangeArrowheads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312492">
                  <a:off x="4308888" y="2428756"/>
                  <a:ext cx="1243366" cy="1243366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6"/>
                <p:cNvPicPr>
                  <a:picLocks noChangeAspect="1" noChangeArrowheads="1"/>
                </p:cNvPicPr>
                <p:nvPr/>
              </p:nvPicPr>
              <p:blipFill>
                <a:blip r:embed="rId6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306800">
                  <a:off x="2043415" y="689775"/>
                  <a:ext cx="1550522" cy="155052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8"/>
                <p:cNvPicPr>
                  <a:picLocks noChangeAspect="1" noChangeArrowheads="1"/>
                </p:cNvPicPr>
                <p:nvPr/>
              </p:nvPicPr>
              <p:blipFill>
                <a:blip r:embed="rId4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698450" y="3702950"/>
                  <a:ext cx="1129768" cy="1129768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673" y="3189607"/>
                <a:ext cx="1487715" cy="1487715"/>
              </a:xfrm>
              <a:prstGeom prst="rect">
                <a:avLst/>
              </a:prstGeom>
            </p:spPr>
          </p:pic>
        </p:grpSp>
        <p:pic>
          <p:nvPicPr>
            <p:cNvPr id="74" name="Рисунок 73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3377159" y="7932562"/>
              <a:ext cx="1162485" cy="1162485"/>
            </a:xfrm>
            <a:prstGeom prst="rect">
              <a:avLst/>
            </a:prstGeom>
          </p:spPr>
        </p:pic>
      </p:grpSp>
      <p:sp>
        <p:nvSpPr>
          <p:cNvPr id="22606" name="Овал 22605"/>
          <p:cNvSpPr/>
          <p:nvPr/>
        </p:nvSpPr>
        <p:spPr>
          <a:xfrm>
            <a:off x="2673924" y="244170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7" name="Овал 22606"/>
          <p:cNvSpPr/>
          <p:nvPr/>
        </p:nvSpPr>
        <p:spPr>
          <a:xfrm>
            <a:off x="7100207" y="2208973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68" name="Группа 22567"/>
          <p:cNvGrpSpPr/>
          <p:nvPr/>
        </p:nvGrpSpPr>
        <p:grpSpPr>
          <a:xfrm>
            <a:off x="508536" y="496061"/>
            <a:ext cx="3598261" cy="4460033"/>
            <a:chOff x="8361599" y="10558861"/>
            <a:chExt cx="3598261" cy="4460033"/>
          </a:xfrm>
        </p:grpSpPr>
        <p:grpSp>
          <p:nvGrpSpPr>
            <p:cNvPr id="22556" name="Группа 22555"/>
            <p:cNvGrpSpPr/>
            <p:nvPr/>
          </p:nvGrpSpPr>
          <p:grpSpPr>
            <a:xfrm>
              <a:off x="8361599" y="10558861"/>
              <a:ext cx="3580883" cy="4460033"/>
              <a:chOff x="1983272" y="559835"/>
              <a:chExt cx="3580883" cy="4460033"/>
            </a:xfrm>
          </p:grpSpPr>
          <p:sp>
            <p:nvSpPr>
              <p:cNvPr id="2255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59" name="Picture 14"/>
              <p:cNvPicPr>
                <a:picLocks noChangeAspect="1" noChangeArrowheads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600" y="2358650"/>
                <a:ext cx="857324" cy="85732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0" name="Picture 24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3635" y="601654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3" name="Picture 6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956050" y="1589006"/>
                <a:ext cx="1550522" cy="155052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4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46433" y="3824820"/>
                <a:ext cx="1352380" cy="77368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65" name="Рисунок 22564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4039">
              <a:off x="10394068" y="10643490"/>
              <a:ext cx="1288918" cy="1288918"/>
            </a:xfrm>
            <a:prstGeom prst="rect">
              <a:avLst/>
            </a:prstGeom>
          </p:spPr>
        </p:pic>
        <p:pic>
          <p:nvPicPr>
            <p:cNvPr id="22566" name="Рисунок 22565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90817">
              <a:off x="10596508" y="12384889"/>
              <a:ext cx="1363352" cy="1363352"/>
            </a:xfrm>
            <a:prstGeom prst="rect">
              <a:avLst/>
            </a:prstGeom>
          </p:spPr>
        </p:pic>
        <p:pic>
          <p:nvPicPr>
            <p:cNvPr id="22567" name="Рисунок 22566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0104" y="13654242"/>
              <a:ext cx="1333944" cy="1032317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4943085" y="478121"/>
            <a:ext cx="3580883" cy="4460033"/>
            <a:chOff x="13896399" y="5877251"/>
            <a:chExt cx="3580883" cy="4460033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13896399" y="5877251"/>
              <a:ext cx="3580883" cy="4460033"/>
              <a:chOff x="6667764" y="571608"/>
              <a:chExt cx="3580883" cy="4460033"/>
            </a:xfrm>
          </p:grpSpPr>
          <p:sp>
            <p:nvSpPr>
              <p:cNvPr id="77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8" name="Picture 12"/>
              <p:cNvPicPr>
                <a:picLocks noChangeAspect="1" noChangeArrowheads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858986" y="2445401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/>
              <p:cNvPicPr>
                <a:picLocks noChangeAspect="1" noChangeArrowheads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40754" y="1997524"/>
                <a:ext cx="1298255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0800000">
                <a:off x="8584542" y="637307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4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893732" y="2860957"/>
                <a:ext cx="1088230" cy="108823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4" name="Рисунок 83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5682" y="6065736"/>
              <a:ext cx="1650691" cy="1650691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46114">
              <a:off x="15223918" y="8977576"/>
              <a:ext cx="1333944" cy="1032317"/>
            </a:xfrm>
            <a:prstGeom prst="rect">
              <a:avLst/>
            </a:prstGeom>
          </p:spPr>
        </p:pic>
      </p:grpSp>
      <p:sp>
        <p:nvSpPr>
          <p:cNvPr id="22608" name="Овал 22607"/>
          <p:cNvSpPr/>
          <p:nvPr/>
        </p:nvSpPr>
        <p:spPr>
          <a:xfrm>
            <a:off x="561219" y="32991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9" name="Овал 22608"/>
          <p:cNvSpPr/>
          <p:nvPr/>
        </p:nvSpPr>
        <p:spPr>
          <a:xfrm>
            <a:off x="6200724" y="32991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Группа 200"/>
          <p:cNvGrpSpPr/>
          <p:nvPr/>
        </p:nvGrpSpPr>
        <p:grpSpPr>
          <a:xfrm>
            <a:off x="482687" y="489648"/>
            <a:ext cx="3580883" cy="4460033"/>
            <a:chOff x="7744622" y="11241093"/>
            <a:chExt cx="3580883" cy="4460033"/>
          </a:xfrm>
        </p:grpSpPr>
        <p:grpSp>
          <p:nvGrpSpPr>
            <p:cNvPr id="22581" name="Группа 22580"/>
            <p:cNvGrpSpPr/>
            <p:nvPr/>
          </p:nvGrpSpPr>
          <p:grpSpPr>
            <a:xfrm>
              <a:off x="7744622" y="11241093"/>
              <a:ext cx="3580883" cy="4460033"/>
              <a:chOff x="1983272" y="559835"/>
              <a:chExt cx="3580883" cy="4460033"/>
            </a:xfrm>
          </p:grpSpPr>
          <p:sp>
            <p:nvSpPr>
              <p:cNvPr id="22582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84" name="Picture 24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2291" y="3483755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7" name="Picture 6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671335" y="566849"/>
                <a:ext cx="1550522" cy="155052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8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20606" y="3885433"/>
                <a:ext cx="1352380" cy="77368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89" name="Рисунок 22588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568" y="11422575"/>
              <a:ext cx="1313685" cy="1313685"/>
            </a:xfrm>
            <a:prstGeom prst="rect">
              <a:avLst/>
            </a:prstGeom>
          </p:spPr>
        </p:pic>
        <p:pic>
          <p:nvPicPr>
            <p:cNvPr id="22590" name="Рисунок 22589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59792">
              <a:off x="9698921" y="12694308"/>
              <a:ext cx="1510044" cy="1510044"/>
            </a:xfrm>
            <a:prstGeom prst="rect">
              <a:avLst/>
            </a:prstGeom>
          </p:spPr>
        </p:pic>
        <p:pic>
          <p:nvPicPr>
            <p:cNvPr id="22591" name="Рисунок 22590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707" y="12770944"/>
              <a:ext cx="1288918" cy="1288918"/>
            </a:xfrm>
            <a:prstGeom prst="rect">
              <a:avLst/>
            </a:prstGeom>
          </p:spPr>
        </p:pic>
      </p:grpSp>
      <p:grpSp>
        <p:nvGrpSpPr>
          <p:cNvPr id="126" name="Группа 125"/>
          <p:cNvGrpSpPr/>
          <p:nvPr/>
        </p:nvGrpSpPr>
        <p:grpSpPr>
          <a:xfrm>
            <a:off x="4979644" y="488241"/>
            <a:ext cx="3580883" cy="4460033"/>
            <a:chOff x="13124610" y="8623427"/>
            <a:chExt cx="3580883" cy="4460033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13124610" y="8623427"/>
              <a:ext cx="3580883" cy="4460033"/>
              <a:chOff x="13124610" y="8623427"/>
              <a:chExt cx="3580883" cy="4460033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13124610" y="8623427"/>
                <a:ext cx="3580883" cy="4460033"/>
                <a:chOff x="6667764" y="571608"/>
                <a:chExt cx="3580883" cy="4460033"/>
              </a:xfrm>
            </p:grpSpPr>
            <p:sp>
              <p:nvSpPr>
                <p:cNvPr id="96" name="Прямоугольник: скругленные углы 2"/>
                <p:cNvSpPr/>
                <p:nvPr/>
              </p:nvSpPr>
              <p:spPr>
                <a:xfrm>
                  <a:off x="6667764" y="571608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0000"/>
                  </a:schemeClr>
                </a:solidFill>
                <a:ln w="38100">
                  <a:solidFill>
                    <a:srgbClr val="7030A0"/>
                  </a:solidFill>
                </a:ln>
                <a:effectLst>
                  <a:glow>
                    <a:schemeClr val="accent1"/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7" name="Picture 12"/>
                <p:cNvPicPr>
                  <a:picLocks noChangeAspect="1" noChangeArrowheads="1"/>
                </p:cNvPicPr>
                <p:nvPr/>
              </p:nvPicPr>
              <p:blipFill>
                <a:blip r:embed="rId6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939384" y="3542171"/>
                  <a:ext cx="1300912" cy="130091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8"/>
                <p:cNvPicPr>
                  <a:picLocks noChangeAspect="1" noChangeArrowheads="1"/>
                </p:cNvPicPr>
                <p:nvPr/>
              </p:nvPicPr>
              <p:blipFill>
                <a:blip r:embed="rId6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664618" y="701954"/>
                  <a:ext cx="1298255" cy="1298255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22"/>
                <p:cNvPicPr>
                  <a:picLocks noChangeAspect="1" noChangeArrowheads="1"/>
                </p:cNvPicPr>
                <p:nvPr/>
              </p:nvPicPr>
              <p:blipFill>
                <a:blip r:embed="rId7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3674347">
                  <a:off x="6893546" y="766568"/>
                  <a:ext cx="1392589" cy="139258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1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4729337">
                  <a:off x="7119513" y="2099485"/>
                  <a:ext cx="1364769" cy="136476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23" name="Рисунок 122" descr="Изображение выглядит как птица, рисунок, зарисовка, клюв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29459" y="9946909"/>
                <a:ext cx="1650691" cy="1650691"/>
              </a:xfrm>
              <a:prstGeom prst="rect">
                <a:avLst/>
              </a:prstGeom>
            </p:spPr>
          </p:pic>
        </p:grpSp>
        <p:pic>
          <p:nvPicPr>
            <p:cNvPr id="125" name="Рисунок 124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0406" y="11681240"/>
              <a:ext cx="1313685" cy="1313685"/>
            </a:xfrm>
            <a:prstGeom prst="rect">
              <a:avLst/>
            </a:prstGeom>
          </p:spPr>
        </p:pic>
      </p:grpSp>
      <p:sp>
        <p:nvSpPr>
          <p:cNvPr id="22610" name="Овал 22609"/>
          <p:cNvSpPr/>
          <p:nvPr/>
        </p:nvSpPr>
        <p:spPr>
          <a:xfrm>
            <a:off x="614528" y="587691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1" name="Овал 22610"/>
          <p:cNvSpPr/>
          <p:nvPr/>
        </p:nvSpPr>
        <p:spPr>
          <a:xfrm>
            <a:off x="6704674" y="3401835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Группа 232"/>
          <p:cNvGrpSpPr/>
          <p:nvPr/>
        </p:nvGrpSpPr>
        <p:grpSpPr>
          <a:xfrm>
            <a:off x="467192" y="484420"/>
            <a:ext cx="3580883" cy="4460033"/>
            <a:chOff x="7444192" y="10020874"/>
            <a:chExt cx="3580883" cy="4460033"/>
          </a:xfrm>
        </p:grpSpPr>
        <p:grpSp>
          <p:nvGrpSpPr>
            <p:cNvPr id="216" name="Группа 215"/>
            <p:cNvGrpSpPr/>
            <p:nvPr/>
          </p:nvGrpSpPr>
          <p:grpSpPr>
            <a:xfrm>
              <a:off x="7444192" y="10020874"/>
              <a:ext cx="3580883" cy="4460033"/>
              <a:chOff x="6667764" y="571608"/>
              <a:chExt cx="3580883" cy="4460033"/>
            </a:xfrm>
          </p:grpSpPr>
          <p:sp>
            <p:nvSpPr>
              <p:cNvPr id="218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" name="Picture 1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39384" y="3542171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8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9331" y="823622"/>
                <a:ext cx="1299567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2"/>
              <p:cNvPicPr>
                <a:picLocks noChangeAspect="1" noChangeArrowheads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3674347">
                <a:off x="8632659" y="3447648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12"/>
              <p:cNvPicPr>
                <a:picLocks noChangeAspect="1" noChangeArrowheads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40852" y="2023820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1" name="Рисунок 230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922" y="10036752"/>
              <a:ext cx="1531353" cy="1531353"/>
            </a:xfrm>
            <a:prstGeom prst="rect">
              <a:avLst/>
            </a:prstGeom>
          </p:spPr>
        </p:pic>
        <p:pic>
          <p:nvPicPr>
            <p:cNvPr id="232" name="Рисунок 231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06035">
              <a:off x="9581197" y="11535724"/>
              <a:ext cx="1313685" cy="1313685"/>
            </a:xfrm>
            <a:prstGeom prst="rect">
              <a:avLst/>
            </a:prstGeom>
          </p:spPr>
        </p:pic>
      </p:grpSp>
      <p:grpSp>
        <p:nvGrpSpPr>
          <p:cNvPr id="182" name="Группа 181"/>
          <p:cNvGrpSpPr/>
          <p:nvPr/>
        </p:nvGrpSpPr>
        <p:grpSpPr>
          <a:xfrm>
            <a:off x="4987502" y="487274"/>
            <a:ext cx="3580883" cy="4460033"/>
            <a:chOff x="13073810" y="10220364"/>
            <a:chExt cx="3580883" cy="4460033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13073810" y="10220364"/>
              <a:ext cx="3580883" cy="4460033"/>
              <a:chOff x="1983272" y="559835"/>
              <a:chExt cx="3580883" cy="4460033"/>
            </a:xfrm>
          </p:grpSpPr>
          <p:sp>
            <p:nvSpPr>
              <p:cNvPr id="12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5" name="Picture 14"/>
              <p:cNvPicPr>
                <a:picLocks noChangeAspect="1" noChangeArrowheads="1"/>
              </p:cNvPicPr>
              <p:nvPr/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88917" y="674400"/>
                <a:ext cx="1091740" cy="109174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4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2291" y="3483755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/>
              <p:cNvPicPr>
                <a:picLocks noChangeAspect="1" noChangeArrowheads="1"/>
              </p:cNvPicPr>
              <p:nvPr/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379528" y="2159056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4"/>
              <p:cNvPicPr>
                <a:picLocks noChangeAspect="1" noChangeArrowheads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084030" y="2262180"/>
                <a:ext cx="1076357" cy="107635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915647"/>
                <a:ext cx="1299567" cy="74347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1" name="Рисунок 180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44718">
              <a:off x="14910909" y="10544767"/>
              <a:ext cx="1333944" cy="1032317"/>
            </a:xfrm>
            <a:prstGeom prst="rect">
              <a:avLst/>
            </a:prstGeom>
          </p:spPr>
        </p:pic>
      </p:grpSp>
      <p:sp>
        <p:nvSpPr>
          <p:cNvPr id="22612" name="Овал 22611"/>
          <p:cNvSpPr/>
          <p:nvPr/>
        </p:nvSpPr>
        <p:spPr>
          <a:xfrm>
            <a:off x="657706" y="334196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3" name="Овал 22612"/>
          <p:cNvSpPr/>
          <p:nvPr/>
        </p:nvSpPr>
        <p:spPr>
          <a:xfrm>
            <a:off x="5187037" y="399455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Группа 243"/>
          <p:cNvGrpSpPr/>
          <p:nvPr/>
        </p:nvGrpSpPr>
        <p:grpSpPr>
          <a:xfrm>
            <a:off x="477914" y="484465"/>
            <a:ext cx="3580883" cy="4460033"/>
            <a:chOff x="8070751" y="10988418"/>
            <a:chExt cx="3580883" cy="4460033"/>
          </a:xfrm>
        </p:grpSpPr>
        <p:grpSp>
          <p:nvGrpSpPr>
            <p:cNvPr id="234" name="Группа 233"/>
            <p:cNvGrpSpPr/>
            <p:nvPr/>
          </p:nvGrpSpPr>
          <p:grpSpPr>
            <a:xfrm>
              <a:off x="8070751" y="10988418"/>
              <a:ext cx="3580883" cy="4460033"/>
              <a:chOff x="6667764" y="571608"/>
              <a:chExt cx="3580883" cy="4460033"/>
            </a:xfrm>
          </p:grpSpPr>
          <p:sp>
            <p:nvSpPr>
              <p:cNvPr id="235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6" name="Picture 1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4565" y="739117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8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0753" y="3628509"/>
                <a:ext cx="1299567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8" name="Picture 2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3674347">
                <a:off x="8617099" y="3416272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14"/>
              <p:cNvPicPr>
                <a:picLocks noChangeAspect="1" noChangeArrowheads="1"/>
              </p:cNvPicPr>
              <p:nvPr/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6534066">
                <a:off x="7263457" y="2357904"/>
                <a:ext cx="913581" cy="91358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2" name="Рисунок 241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4660" y="11198481"/>
              <a:ext cx="1288918" cy="1288918"/>
            </a:xfrm>
            <a:prstGeom prst="rect">
              <a:avLst/>
            </a:prstGeom>
          </p:spPr>
        </p:pic>
        <p:pic>
          <p:nvPicPr>
            <p:cNvPr id="243" name="Рисунок 242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2178" y="12442924"/>
              <a:ext cx="1288919" cy="1288919"/>
            </a:xfrm>
            <a:prstGeom prst="rect">
              <a:avLst/>
            </a:prstGeom>
          </p:spPr>
        </p:pic>
      </p:grpSp>
      <p:grpSp>
        <p:nvGrpSpPr>
          <p:cNvPr id="22562" name="Группа 22561"/>
          <p:cNvGrpSpPr/>
          <p:nvPr/>
        </p:nvGrpSpPr>
        <p:grpSpPr>
          <a:xfrm>
            <a:off x="4977450" y="478121"/>
            <a:ext cx="3580883" cy="4460033"/>
            <a:chOff x="13256517" y="10659709"/>
            <a:chExt cx="3580883" cy="4460033"/>
          </a:xfrm>
        </p:grpSpPr>
        <p:grpSp>
          <p:nvGrpSpPr>
            <p:cNvPr id="22529" name="Группа 22528"/>
            <p:cNvGrpSpPr/>
            <p:nvPr/>
          </p:nvGrpSpPr>
          <p:grpSpPr>
            <a:xfrm>
              <a:off x="13256517" y="10659709"/>
              <a:ext cx="3580883" cy="4460033"/>
              <a:chOff x="1983272" y="559835"/>
              <a:chExt cx="3580883" cy="4460033"/>
            </a:xfrm>
          </p:grpSpPr>
          <p:sp>
            <p:nvSpPr>
              <p:cNvPr id="22530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14"/>
              <p:cNvPicPr>
                <a:picLocks noChangeAspect="1" noChangeArrowheads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88917" y="674400"/>
                <a:ext cx="1091740" cy="109174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4" name="Picture 24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57028" y="769629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6" name="Picture 2"/>
              <p:cNvPicPr>
                <a:picLocks noChangeAspect="1" noChangeArrowheads="1"/>
              </p:cNvPicPr>
              <p:nvPr/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379528" y="2159056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55" name="Picture 8"/>
              <p:cNvPicPr>
                <a:picLocks noChangeAspect="1" noChangeArrowheads="1"/>
              </p:cNvPicPr>
              <p:nvPr/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57" name="Рисунок 22556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4959509" y="12032309"/>
              <a:ext cx="1510044" cy="1510044"/>
            </a:xfrm>
            <a:prstGeom prst="rect">
              <a:avLst/>
            </a:prstGeom>
          </p:spPr>
        </p:pic>
        <p:pic>
          <p:nvPicPr>
            <p:cNvPr id="22561" name="Рисунок 22560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5355">
              <a:off x="13807824" y="13643919"/>
              <a:ext cx="1333944" cy="1032317"/>
            </a:xfrm>
            <a:prstGeom prst="rect">
              <a:avLst/>
            </a:prstGeom>
          </p:spPr>
        </p:pic>
      </p:grpSp>
      <p:sp>
        <p:nvSpPr>
          <p:cNvPr id="22614" name="Овал 22613"/>
          <p:cNvSpPr/>
          <p:nvPr/>
        </p:nvSpPr>
        <p:spPr>
          <a:xfrm>
            <a:off x="774669" y="1966204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5" name="Овал 22614"/>
          <p:cNvSpPr/>
          <p:nvPr/>
        </p:nvSpPr>
        <p:spPr>
          <a:xfrm>
            <a:off x="6695791" y="5695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41" name="Группа 22540"/>
          <p:cNvGrpSpPr/>
          <p:nvPr/>
        </p:nvGrpSpPr>
        <p:grpSpPr>
          <a:xfrm>
            <a:off x="504643" y="466351"/>
            <a:ext cx="3580883" cy="4460033"/>
            <a:chOff x="3733405" y="8602846"/>
            <a:chExt cx="3580883" cy="4460033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3733405" y="8602846"/>
              <a:ext cx="3580883" cy="4460033"/>
              <a:chOff x="1983272" y="559835"/>
              <a:chExt cx="3580883" cy="4460033"/>
            </a:xfrm>
          </p:grpSpPr>
          <p:sp>
            <p:nvSpPr>
              <p:cNvPr id="22528" name="Прямоугольник: скругленные углы 22527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84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1" name="Picture 24"/>
              <p:cNvPicPr>
                <a:picLocks noChangeAspect="1" noChangeArrowheads="1"/>
              </p:cNvPicPr>
              <p:nvPr/>
            </p:nvPicPr>
            <p:blipFill>
              <a:blip r:embed="rId84" cstate="print">
                <a:extLst>
                  <a:ext uri="{BEBA8EAE-BF5A-486C-A8C5-ECC9F3942E4B}">
                    <a14:imgProps xmlns:a14="http://schemas.microsoft.com/office/drawing/2010/main">
                      <a14:imgLayer r:embed="rId8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48716" y="832136"/>
                <a:ext cx="1257959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3" name="Picture 2"/>
              <p:cNvPicPr>
                <a:picLocks noChangeAspect="1" noChangeArrowheads="1"/>
              </p:cNvPicPr>
              <p:nvPr/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408438" y="1972058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5" name="Picture 4"/>
              <p:cNvPicPr>
                <a:picLocks noChangeAspect="1" noChangeArrowheads="1"/>
              </p:cNvPicPr>
              <p:nvPr/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3765995" y="1951849"/>
                <a:ext cx="1676004" cy="167600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7" name="Picture 6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301342" y="3885953"/>
                <a:ext cx="1228622" cy="70288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9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Рисунок 26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932" y="8725169"/>
              <a:ext cx="1288918" cy="1288918"/>
            </a:xfrm>
            <a:prstGeom prst="rect">
              <a:avLst/>
            </a:prstGeom>
          </p:spPr>
        </p:pic>
      </p:grpSp>
      <p:grpSp>
        <p:nvGrpSpPr>
          <p:cNvPr id="247" name="Группа 246"/>
          <p:cNvGrpSpPr/>
          <p:nvPr/>
        </p:nvGrpSpPr>
        <p:grpSpPr>
          <a:xfrm>
            <a:off x="4987502" y="467226"/>
            <a:ext cx="3580883" cy="4460033"/>
            <a:chOff x="12535352" y="9203408"/>
            <a:chExt cx="3580883" cy="4460033"/>
          </a:xfrm>
        </p:grpSpPr>
        <p:grpSp>
          <p:nvGrpSpPr>
            <p:cNvPr id="22574" name="Группа 22573"/>
            <p:cNvGrpSpPr/>
            <p:nvPr/>
          </p:nvGrpSpPr>
          <p:grpSpPr>
            <a:xfrm>
              <a:off x="12535352" y="9203408"/>
              <a:ext cx="3580883" cy="4460033"/>
              <a:chOff x="1983272" y="559835"/>
              <a:chExt cx="3580883" cy="4460033"/>
            </a:xfrm>
          </p:grpSpPr>
          <p:sp>
            <p:nvSpPr>
              <p:cNvPr id="22575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85" name="Picture 24"/>
              <p:cNvPicPr>
                <a:picLocks noChangeAspect="1" noChangeArrowheads="1"/>
              </p:cNvPicPr>
              <p:nvPr/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49350" y="832136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6" name="Picture 2"/>
              <p:cNvPicPr>
                <a:picLocks noChangeAspect="1" noChangeArrowheads="1"/>
              </p:cNvPicPr>
              <p:nvPr/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408438" y="1972058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8"/>
              <p:cNvPicPr>
                <a:picLocks noChangeAspect="1" noChangeArrowheads="1"/>
              </p:cNvPicPr>
              <p:nvPr/>
            </p:nvPicPr>
            <p:blipFill>
              <a:blip r:embed="rId9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0" name="Рисунок 239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4233795" y="10537337"/>
              <a:ext cx="1510044" cy="1510044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396" y="9297494"/>
              <a:ext cx="1288918" cy="128891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94805">
              <a:off x="13038894" y="12199397"/>
              <a:ext cx="1333944" cy="1032317"/>
            </a:xfrm>
            <a:prstGeom prst="rect">
              <a:avLst/>
            </a:prstGeom>
          </p:spPr>
        </p:pic>
      </p:grpSp>
      <p:sp>
        <p:nvSpPr>
          <p:cNvPr id="22626" name="Овал 22625"/>
          <p:cNvSpPr/>
          <p:nvPr/>
        </p:nvSpPr>
        <p:spPr>
          <a:xfrm>
            <a:off x="754832" y="53192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27" name="Овал 22626"/>
          <p:cNvSpPr/>
          <p:nvPr/>
        </p:nvSpPr>
        <p:spPr>
          <a:xfrm>
            <a:off x="5238596" y="48433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1">
            <a:extLst>
              <a:ext uri="{BEBA8EAE-BF5A-486C-A8C5-ECC9F3942E4B}">
                <a14:imgProps xmlns:a14="http://schemas.microsoft.com/office/drawing/2010/main">
                  <a14:imgLayer r:embed="rId9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72" y="481699"/>
            <a:ext cx="4876190" cy="48761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628" name="Picture 22627" descr="image.png"/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761162" y="3247494"/>
            <a:ext cx="3305175" cy="336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0" grpId="0" animBg="1"/>
      <p:bldP spid="250" grpId="1" animBg="1"/>
      <p:bldP spid="251" grpId="0" animBg="1"/>
      <p:bldP spid="251" grpId="1" animBg="1"/>
      <p:bldP spid="22594" grpId="0" animBg="1"/>
      <p:bldP spid="22594" grpId="1" animBg="1"/>
      <p:bldP spid="22595" grpId="0" animBg="1"/>
      <p:bldP spid="22595" grpId="1" animBg="1"/>
      <p:bldP spid="22596" grpId="0" animBg="1"/>
      <p:bldP spid="22596" grpId="1" animBg="1"/>
      <p:bldP spid="22601" grpId="0" animBg="1"/>
      <p:bldP spid="22601" grpId="1" animBg="1"/>
      <p:bldP spid="22602" grpId="0" animBg="1"/>
      <p:bldP spid="22602" grpId="1" animBg="1"/>
      <p:bldP spid="22603" grpId="0" animBg="1"/>
      <p:bldP spid="22603" grpId="1" animBg="1"/>
      <p:bldP spid="22604" grpId="0" animBg="1"/>
      <p:bldP spid="22604" grpId="1" animBg="1"/>
      <p:bldP spid="22605" grpId="0" animBg="1"/>
      <p:bldP spid="22605" grpId="1" animBg="1"/>
      <p:bldP spid="22606" grpId="0" animBg="1"/>
      <p:bldP spid="22606" grpId="1" animBg="1"/>
      <p:bldP spid="22607" grpId="0" animBg="1"/>
      <p:bldP spid="22607" grpId="1" animBg="1"/>
      <p:bldP spid="22608" grpId="0" animBg="1"/>
      <p:bldP spid="22608" grpId="1" animBg="1"/>
      <p:bldP spid="22609" grpId="0" animBg="1"/>
      <p:bldP spid="22609" grpId="1" animBg="1"/>
      <p:bldP spid="22610" grpId="0" animBg="1"/>
      <p:bldP spid="22610" grpId="1" animBg="1"/>
      <p:bldP spid="22611" grpId="0" animBg="1"/>
      <p:bldP spid="22611" grpId="1" animBg="1"/>
      <p:bldP spid="22612" grpId="0" animBg="1"/>
      <p:bldP spid="22612" grpId="1" animBg="1"/>
      <p:bldP spid="22613" grpId="0" animBg="1"/>
      <p:bldP spid="22613" grpId="1" animBg="1"/>
      <p:bldP spid="22614" grpId="0" animBg="1"/>
      <p:bldP spid="22614" grpId="1" animBg="1"/>
      <p:bldP spid="22615" grpId="0" animBg="1"/>
      <p:bldP spid="22615" grpId="1" animBg="1"/>
      <p:bldP spid="22626" grpId="0" animBg="1"/>
      <p:bldP spid="22626" grpId="1" animBg="1"/>
      <p:bldP spid="22627" grpId="0" animBg="1"/>
      <p:bldP spid="226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B51141-ABD4-43D6-88C2-ED6820D1483A}"/>
</file>

<file path=customXml/itemProps2.xml><?xml version="1.0" encoding="utf-8"?>
<ds:datastoreItem xmlns:ds="http://schemas.openxmlformats.org/officeDocument/2006/customXml" ds:itemID="{06F32993-C2EA-437C-8062-F2F68FE6D821}"/>
</file>

<file path=customXml/itemProps3.xml><?xml version="1.0" encoding="utf-8"?>
<ds:datastoreItem xmlns:ds="http://schemas.openxmlformats.org/officeDocument/2006/customXml" ds:itemID="{0C618FB7-FBC5-4F6B-82CB-3EE80155CB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38</cp:revision>
  <dcterms:created xsi:type="dcterms:W3CDTF">2024-11-27T13:55:00Z</dcterms:created>
  <dcterms:modified xsi:type="dcterms:W3CDTF">2025-02-19T14:23:09Z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9F450FD610314C24B5E368C8126BB2BC_12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