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8156" y="903525"/>
            <a:ext cx="1377292" cy="137729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1803432" y="743927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819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760C09-48DA-4F5C-A9D7-BAF9D8A577DA}"/>
</file>

<file path=customXml/itemProps2.xml><?xml version="1.0" encoding="utf-8"?>
<ds:datastoreItem xmlns:ds="http://schemas.openxmlformats.org/officeDocument/2006/customXml" ds:itemID="{74376FA1-4D77-442A-9355-EA8DF973B00D}"/>
</file>

<file path=customXml/itemProps3.xml><?xml version="1.0" encoding="utf-8"?>
<ds:datastoreItem xmlns:ds="http://schemas.openxmlformats.org/officeDocument/2006/customXml" ds:itemID="{D4E2E680-B0B1-4D3F-9743-F397CEA4812D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2025-02-12T13:08:44Z</dcterms:created>
  <dcterms:modified xsi:type="dcterms:W3CDTF">2025-03-01T11:24:09Z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