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60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2A9AD-21FF-4D32-8C0B-C798314FF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633BBA-DDFF-4D50-818A-E065BEE7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9EE94-8C58-45E2-BBA1-885198D9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9BA7D-0F21-4A60-8BA2-09CB0449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BF2B6-83AA-4D1E-8DBD-DA3DA692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772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0BE-F483-4E5D-8077-6D3A81D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78C6-4B75-468E-856F-87B4EEEED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30CE41-0266-41E2-9410-21F1BE90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A89C4-D573-47FF-ABCB-359A2D20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AF38C-792B-4E0C-A6BE-79B11E58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65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743AD9-58C6-41AE-A4CC-0032E3A52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C9481-ED5A-4D43-A4E0-78F8D4EC0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81472-49AA-4A39-9E6F-23A7D83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909B52-EE2D-4CD8-B079-E7854BE8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A3912-A718-4A4D-A746-3966CD9F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8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0D2DB-FE06-4A2F-92CB-FEF79E92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7E5B7-A78C-4E35-B013-96AFA7D1D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81842-9DD0-4865-AC88-07CE4A46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D0A34-7028-484C-B6B8-2832F904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E7E7-4983-4C87-B3DC-45BE1BF6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69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3AB3-9C32-4D8E-9A7B-91EDE4782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4A2FA6-FEA9-43BD-9001-D8F5374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C33A6-C7D3-48AB-BD76-007B73D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F8AE7D-DF00-40D6-9B69-A5E43DC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41177-193E-46A6-94DA-C95F623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5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14779-6A70-428B-8198-52BE6450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FB8F0-358A-49E1-A9D0-EB23839F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887900-CBE5-4E0C-94C2-88266FB44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EA82D-BE81-41D1-B5A4-33911674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1DD33-28C4-4EC3-A694-D8A467E5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B60E0-4D75-4D38-AEA5-64A0C502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151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F9AC-58D9-433A-BE1C-7A6B2F4C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859FDC-1CFC-472A-AD28-2896BFC2B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ADB148-3351-440F-B5C6-E1FADD0B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C2BD06-2EB3-4B59-A584-302875936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CE5590-139F-4138-A34B-A2C092119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81131D-62B0-40DB-A100-A65C87E3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97DEA8-996F-4625-9CA4-A1C81120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AD94FA-F0DD-4842-8E03-CA66AACF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65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81BD8-72C3-46FC-BB49-7A442AF9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651D07-3599-4AC2-A0B5-43A012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6E6DA8-1855-4BF7-B89A-1E960EFB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62CEBC-3298-4CB5-BCF1-C4415FFE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1187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8CCFB0-8411-4974-AD9C-09E24B62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B8D59-54C1-4F8F-9ECD-BF6CB892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EA60EC-6971-4419-811D-767D70BF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E5961-E695-4AAB-A9A2-782D4916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6A354-575E-4F91-B1C1-BB71DB17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BBDB72-DD1A-4CF6-B868-44B14B82A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01E11E-0AEE-4779-983C-F1B1CB96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658DC-AA6A-4592-9B8D-487FA238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513EFB-14A7-4A8E-BCFC-133BE4F3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2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C39B8-E82D-4E38-838A-09FB134F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F188307-AD0C-4C91-A0D7-E485E611B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ABC163-9164-40D2-9DBB-CFC1F7DAE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A0A214-E8E8-4F96-A60C-4F08C237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5F24D-47DD-4818-916C-9F9393D3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05A4D4-EF75-4801-ACD1-78AC121A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5468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02147-DCA5-475A-A304-110573B9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5F132-430A-485F-83ED-6B52EE8A0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CB43B-1548-4B2E-98E4-F1CA6BA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345D-101C-4FE1-8C14-C098613B1C1F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3E59-1FDB-4F6F-954A-AC92B622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48FDD-8E64-4127-9B83-BA055E15D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D352D-8053-4162-94E5-06CE46EE9D3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89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DBF2C9-FF3C-425C-B26B-4F8968F0B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F9DD2-6994-4809-BBE7-040C459D3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3"/>
          <a:stretch/>
        </p:blipFill>
        <p:spPr>
          <a:xfrm>
            <a:off x="476138" y="889105"/>
            <a:ext cx="7237095" cy="5273569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FE222-F0C1-41AB-BF80-01A14842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16184" r="31339" b="16271"/>
          <a:stretch/>
        </p:blipFill>
        <p:spPr>
          <a:xfrm rot="16200000">
            <a:off x="2337698" y="469214"/>
            <a:ext cx="3513973" cy="5244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01486C-E295-491F-B778-769DE41F1A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183"/>
          <a:stretch/>
        </p:blipFill>
        <p:spPr>
          <a:xfrm>
            <a:off x="6021865" y="3307326"/>
            <a:ext cx="1514475" cy="30443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B80DB0-2230-4D8A-A56F-A6385AE5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901" y="1435792"/>
            <a:ext cx="1201894" cy="1131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83EE87-6653-4DE5-8F03-7FCAB105F5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05" t="1144" r="66153" b="68430"/>
          <a:stretch/>
        </p:blipFill>
        <p:spPr>
          <a:xfrm>
            <a:off x="1612835" y="1547972"/>
            <a:ext cx="837867" cy="9274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863152-8818-46F4-A5E4-ECFD10F95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30800" l="59920" r="85772">
                        <a14:foregroundMark x1="70741" y1="4200" x2="66333" y2="1000"/>
                        <a14:foregroundMark x1="65331" y1="3800" x2="63727" y2="9200"/>
                        <a14:foregroundMark x1="63126" y1="8800" x2="60120" y2="8000"/>
                        <a14:foregroundMark x1="71142" y1="26400" x2="71743" y2="29400"/>
                        <a14:foregroundMark x1="77154" y1="29200" x2="78156" y2="30000"/>
                        <a14:foregroundMark x1="80962" y1="27800" x2="85772" y2="21800"/>
                        <a14:foregroundMark x1="82966" y1="22000" x2="67936" y2="23400"/>
                        <a14:foregroundMark x1="80160" y1="29400" x2="82164" y2="30800"/>
                      </a14:backgroundRemoval>
                    </a14:imgEffect>
                  </a14:imgLayer>
                </a14:imgProps>
              </a:ext>
            </a:extLst>
          </a:blip>
          <a:srcRect l="60783" t="-970" r="11675" b="69574"/>
          <a:stretch/>
        </p:blipFill>
        <p:spPr>
          <a:xfrm>
            <a:off x="2700274" y="1507408"/>
            <a:ext cx="837867" cy="9570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B30D15-F4D5-4D39-ACBD-F0F3EAD55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32200" l="32465" r="59719">
                        <a14:foregroundMark x1="58717" y1="4800" x2="32465" y2="600"/>
                        <a14:foregroundMark x1="47695" y1="13800" x2="40481" y2="12000"/>
                        <a14:foregroundMark x1="45892" y1="15600" x2="40281" y2="24800"/>
                        <a14:foregroundMark x1="39078" y1="21600" x2="35271" y2="23800"/>
                        <a14:foregroundMark x1="40080" y1="28400" x2="39679" y2="31400"/>
                        <a14:foregroundMark x1="55934" y1="28351" x2="57114" y2="27800"/>
                        <a14:foregroundMark x1="48979" y1="31600" x2="50272" y2="30996"/>
                        <a14:foregroundMark x1="48123" y1="32000" x2="48979" y2="31600"/>
                        <a14:foregroundMark x1="47695" y1="32200" x2="48123" y2="32000"/>
                        <a14:foregroundMark x1="59719" y1="25600" x2="58717" y2="17800"/>
                        <a14:foregroundMark x1="53106" y1="30200" x2="55511" y2="29600"/>
                        <a14:foregroundMark x1="53307" y1="30000" x2="51303" y2="30600"/>
                        <a14:backgroundMark x1="56313" y1="31200" x2="55912" y2="31000"/>
                        <a14:backgroundMark x1="55110" y1="31000" x2="54692" y2="31083"/>
                        <a14:backgroundMark x1="51703" y1="32000" x2="51703" y2="32000"/>
                        <a14:backgroundMark x1="53707" y1="31600" x2="53707" y2="31600"/>
                        <a14:backgroundMark x1="53707" y1="31600" x2="53307" y2="32400"/>
                        <a14:backgroundMark x1="53106" y1="32000" x2="53106" y2="32000"/>
                        <a14:backgroundMark x1="52906" y1="32000" x2="52906" y2="32000"/>
                      </a14:backgroundRemoval>
                    </a14:imgEffect>
                  </a14:imgLayer>
                </a14:imgProps>
              </a:ext>
            </a:extLst>
          </a:blip>
          <a:srcRect l="31812" r="38707" b="67033"/>
          <a:stretch/>
        </p:blipFill>
        <p:spPr>
          <a:xfrm>
            <a:off x="3772174" y="1556011"/>
            <a:ext cx="827724" cy="9274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33F969-CAFB-49B6-A9EF-9734230171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7989" y="1583898"/>
            <a:ext cx="906721" cy="9274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D644546-0C0A-43CF-8BF5-667170016D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10" y="2358548"/>
            <a:ext cx="2642473" cy="26424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0D0861-3C91-4310-9C07-6A9540D13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9871" y="2394592"/>
            <a:ext cx="3810330" cy="26824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8BDD31-7467-487F-938C-DB07AD47D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16" y="2399816"/>
            <a:ext cx="2642473" cy="264247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1F92A-1B8B-4C31-94FD-E852B905A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985" y="2402492"/>
            <a:ext cx="2639797" cy="26397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513D237-83E1-4DD7-BF1B-895440101E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3222" y="2402492"/>
            <a:ext cx="2639797" cy="26397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C1C5A6-23B6-4950-B126-5E6B51E7DA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84" y="2448216"/>
            <a:ext cx="2642473" cy="26424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DA78198-9455-496D-9A0A-5E9FC21A5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0853" y="2450892"/>
            <a:ext cx="2639797" cy="263979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BB64911-148F-426A-9C9F-1DB5C5D3E6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090" y="2450892"/>
            <a:ext cx="2639797" cy="26397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18B8F4-2616-47FC-9E0F-C003BAA1F6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0683" y="2450892"/>
            <a:ext cx="2639797" cy="263979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F9FA31-7FA1-4248-811B-E7DD6AB08A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93" y="2637482"/>
            <a:ext cx="2371439" cy="237143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4F86C9D-B99E-4921-A2F6-731014BB03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7596" y="2639884"/>
            <a:ext cx="2369037" cy="236903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C88216A-8856-4F01-BB10-9C7B9DDE07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6241" y="2639884"/>
            <a:ext cx="2369037" cy="236903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5A29A3F-3173-4BD9-B006-3291E3972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9244" y="2639884"/>
            <a:ext cx="2369037" cy="236903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E4F536-287D-445F-816B-CC4EDAA885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1443" y="2639884"/>
            <a:ext cx="2369037" cy="23690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D1119CE-AD6E-465F-9BF0-45D57A1C78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5" y="2275741"/>
            <a:ext cx="2654286" cy="26542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F4C23D-0203-4EEB-8B6C-0BC4D3F922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307" y="2326292"/>
            <a:ext cx="4799173" cy="2555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A0CBC7C-B1C5-4485-868B-D48970B57A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3357" y="2589624"/>
            <a:ext cx="4980864" cy="1877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E50C4EE-EC2F-46C0-824E-72A1CDF90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67340" y="2230513"/>
            <a:ext cx="4244594" cy="27244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F2FA38-633E-4CA1-8D06-DC06EE5E0F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0570" y="2388177"/>
            <a:ext cx="4688230" cy="253005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84589EA-C8CC-4CD2-A13B-D84CD8A683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1" y="2551701"/>
            <a:ext cx="2178561" cy="21785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27F20F-E2B2-4F6D-B182-A70414FF36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12753" y="2574562"/>
            <a:ext cx="4048095" cy="21825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DF7CAA4-239F-40AF-9602-59A4FF05E1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89536" y="2748575"/>
            <a:ext cx="4932091" cy="181066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2241F06-FC88-429C-85E2-52DBE2532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255" y="2817036"/>
            <a:ext cx="5133277" cy="143878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7EEF91E-D055-4057-8E1B-8EB0B2514E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05416" y="2604495"/>
            <a:ext cx="4322439" cy="204233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0FB9AD7-8CC0-4FCF-8E28-759E158F36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44" y="2367233"/>
            <a:ext cx="2793360" cy="259721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1DAC7FD-CD87-4254-BA35-C1C1BC6DAD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60502" y="2612534"/>
            <a:ext cx="4054191" cy="21520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11896FA-F768-4D8E-84BF-DF6B396D87D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27371" y="2294353"/>
            <a:ext cx="4487045" cy="27129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B25BAC3-DF28-4FC6-B32D-A686D184F7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25542" y="2571458"/>
            <a:ext cx="4566300" cy="22374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8BC4A68-B8A3-4796-ACD5-54FE61918E5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851052" y="2533637"/>
            <a:ext cx="4499238" cy="229229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FE95CB8-EFC4-4F72-98FE-0BB16C1C3A7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b="25765"/>
          <a:stretch/>
        </p:blipFill>
        <p:spPr>
          <a:xfrm>
            <a:off x="2293428" y="2824142"/>
            <a:ext cx="3391282" cy="172135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75988A8-8A88-45C1-ABEF-D41AE9D4DF5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43332" y="2719841"/>
            <a:ext cx="4468755" cy="191431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483026-DBCA-4C0D-9EA1-ED43C3315A9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96340" y="2644372"/>
            <a:ext cx="4633362" cy="196917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CCBFDD1-C717-4F36-8591-CA31FA47A3F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24667" y="2668930"/>
            <a:ext cx="4797968" cy="184115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7B99996-02F1-450C-A9AC-406A443A897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2799" y="2517849"/>
            <a:ext cx="5084505" cy="2225233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64B7CE5B-4FD7-4B60-831B-9C904CE9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подарок Рисунок 21">
            <a:extLst>
              <a:ext uri="{FF2B5EF4-FFF2-40B4-BE49-F238E27FC236}">
                <a16:creationId xmlns:a16="http://schemas.microsoft.com/office/drawing/2014/main" id="{A5C55403-8206-4573-AB67-E640541788A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21963" cy="88910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8836EE-1AFD-40EB-987B-05B1E340A1A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535" y="2377012"/>
            <a:ext cx="2487871" cy="2487871"/>
          </a:xfrm>
          <a:prstGeom prst="rect">
            <a:avLst/>
          </a:prstGeom>
        </p:spPr>
      </p:pic>
      <p:pic>
        <p:nvPicPr>
          <p:cNvPr id="465" name="Picture 464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868319" y="2475419"/>
            <a:ext cx="3924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2024-08-14T22:22:17Z</dcterms:created>
  <dcterms:modified xsi:type="dcterms:W3CDTF">2024-08-14T23:44:40Z</dcterms:modified>
</cp:coreProperties>
</file>