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572" y="-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079" y="0"/>
            <a:ext cx="1102612" cy="102523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26070" y="2244090"/>
            <a:ext cx="4133849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2024-04-19T07:22:00Z</dcterms:created>
  <dcterms:modified xsi:type="dcterms:W3CDTF">2024-06-19T11:04:42Z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</Properties>
</file>