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93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549" y="0"/>
            <a:ext cx="792451" cy="7368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92841" y="572690"/>
            <a:ext cx="7685624" cy="41122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04" y="283163"/>
            <a:ext cx="2481287" cy="24812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28" y="2764450"/>
            <a:ext cx="1867186" cy="18164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09" y="609107"/>
            <a:ext cx="3048000" cy="228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85" y="826466"/>
            <a:ext cx="1489802" cy="14719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30" y="2728344"/>
            <a:ext cx="1985775" cy="20126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2045" y="2728344"/>
            <a:ext cx="1798476" cy="18045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730" y="0"/>
            <a:ext cx="2492316" cy="2459042"/>
          </a:xfrm>
          <a:prstGeom prst="rect">
            <a:avLst/>
          </a:prstGeom>
        </p:spPr>
      </p:pic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45195" y="2728595"/>
            <a:ext cx="302895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yanag</cp:lastModifiedBy>
  <cp:revision>5</cp:revision>
  <dcterms:created xsi:type="dcterms:W3CDTF">2024-04-23T08:09:00Z</dcterms:created>
  <dcterms:modified xsi:type="dcterms:W3CDTF">2024-07-09T21:31:59Z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77C0AE043E5640D190F08D9888B0230E_12</vt:lpwstr>
  </property>
  <property fmtid="{D5CDD505-2E9C-101B-9397-08002B2CF9AE}" pid="3" name="KSOProductBuildVer">
    <vt:lpwstr>1033-12.2.0.17119</vt:lpwstr>
  </property>
</Properties>
</file>