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9" d="100"/>
          <a:sy n="89" d="100"/>
        </p:scale>
        <p:origin x="360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FD3EC7-955E-430A-921B-1631CABE00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466979D1-63C4-41F0-A12E-7A26949F31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415C39D-F22D-4864-BB50-72317DEAC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4FC1B-9395-4675-9043-3557AB23A1CB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FD0D8D5-C339-4AEF-AD67-CB8370380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12CF96C-CAC4-496F-AEB7-CD5A31581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21A8-3B49-477D-9C2B-391E53A1FAC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481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FA99E1-D6C1-4314-B3C2-897483E30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B068885-C70D-4954-BFF6-EB538F6A88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759EA41-1179-4A9E-AA5F-64C48C7D8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4FC1B-9395-4675-9043-3557AB23A1CB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7C6E5A1-3CDB-4F5D-9E96-605AD31DD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0AAB614-3DAB-4196-BC74-CBA41184C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21A8-3B49-477D-9C2B-391E53A1FAC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235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5889F7D7-F711-4A56-B9F4-BE954A5D9F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CB8CD73-9638-4D71-817A-4044A7C07F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17F2921-5D13-41A7-8F85-B7B3B00F4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4FC1B-9395-4675-9043-3557AB23A1CB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A6F2BFB-4E0C-43EA-B684-B68D6A9A7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221BC5D-6700-47CA-9990-FF230067D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21A8-3B49-477D-9C2B-391E53A1FAC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75054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5BF442-5D76-4EA6-8C4E-702C1112B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7949244-1D60-4A43-9D15-CD0FE174EA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4129159-EFFC-41F5-9030-D876FA59B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4FC1B-9395-4675-9043-3557AB23A1CB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8CD133F-5828-483E-8850-B7FB109A0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FFB3431-F096-459A-AB45-54C5D68D7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21A8-3B49-477D-9C2B-391E53A1FAC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50876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7602AF-C99B-48B4-A953-279F84684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3A4377A-5038-4674-BE20-9A22E73B98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78CDA26-6CC5-49A9-813C-713825693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4FC1B-9395-4675-9043-3557AB23A1CB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C0A7C02-53BB-43A5-8991-B966700B4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2D7EAD9-2B5D-4B2A-B42D-084B7DDC3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21A8-3B49-477D-9C2B-391E53A1FAC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98351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3A4CB3-E2C6-41D8-8B35-1921559C7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24D981F-1195-41A6-9FEB-D1DC13B421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85550BD-7E8E-4F55-8040-3FB9BE6F6E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B84DC53-E23D-493E-B0C4-DCBA0B2D1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4FC1B-9395-4675-9043-3557AB23A1CB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7AD435D-6CC4-4B76-B3CD-8D14E394F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3740547-AA32-456E-B4CC-F90C8B4E7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21A8-3B49-477D-9C2B-391E53A1FAC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788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E8C308-20CD-4E59-9283-15CBF7804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0619D5F-868B-4C10-995A-BA7B2D83F6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D9656BB-C872-408D-9994-3F3DBFB401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A0FEBE87-2B2E-401F-A3D6-6D52AAF8E3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8810604A-35E9-4B57-9E77-99857F2486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D7A39722-0A19-40E6-9549-44A74FD57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4FC1B-9395-4675-9043-3557AB23A1CB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F8C07285-EFE8-485F-AB9C-2421D2679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19D8AF4A-015C-41C3-B9B2-A8910F7B2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21A8-3B49-477D-9C2B-391E53A1FAC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29082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E4952F-F3CC-4F91-B7FD-1759DF3B1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21295034-C1C4-441C-8E15-1D9DE4351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4FC1B-9395-4675-9043-3557AB23A1CB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2DB3616A-5940-45B0-A581-26B1EF062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DFB2704-E1B6-43C0-9EB9-5CB6BCF4F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21A8-3B49-477D-9C2B-391E53A1FAC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42167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1DA00CD-302A-49DF-9CB4-F97DCD887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4FC1B-9395-4675-9043-3557AB23A1CB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0EEB3AEB-A86A-4A9D-A638-225176DD0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DE2CBC2C-13D0-4A7D-90E5-6DFD1A69C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21A8-3B49-477D-9C2B-391E53A1FAC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5240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C896AA-840D-4D26-9973-26D4BB5B4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EA3BA67-94AE-4E4A-951D-F0BFF0CEF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141F8CB-6997-4C3D-98CA-3C09AA9AE4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7F0DB2B-E5F2-4D8A-822D-95877A2A8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4FC1B-9395-4675-9043-3557AB23A1CB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2781437-99B3-4A75-BD6D-2B438D059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124AFD6-BF0B-4F48-A3D7-F9AC270C3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21A8-3B49-477D-9C2B-391E53A1FAC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61223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CD7D7B-35B0-4DD6-868E-4D02F7E1F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9538820-1F9F-4739-BA19-156BF91CE9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857A2D7-481B-4271-99C8-0277E5E33E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3E38D1E-06CC-4198-9814-BB10F8D28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4FC1B-9395-4675-9043-3557AB23A1CB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DE743AF-A686-42C4-A873-AC0BE3B50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072D657-2BAC-4ABA-97EB-3DBDE8E1A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21A8-3B49-477D-9C2B-391E53A1FAC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9630787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284ED684-D4EB-426F-BAA0-0CE92900B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859E777-9498-42C9-A7F6-673A3D8FC7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2B01BEB-4785-4380-988B-E8C938373C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4FC1B-9395-4675-9043-3557AB23A1CB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3AAF3B3-9E75-4751-85D2-DD66C7D969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F228E2E-C46E-4694-8688-5E8CCE81B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3821A8-3B49-477D-9C2B-391E53A1FAC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0102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CC8569-33F5-4172-97F3-965DD714D7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238952" cy="6858000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CD61E6D1-3485-49A9-9691-53F7C61C4544}"/>
              </a:ext>
            </a:extLst>
          </p:cNvPr>
          <p:cNvSpPr/>
          <p:nvPr/>
        </p:nvSpPr>
        <p:spPr>
          <a:xfrm>
            <a:off x="436271" y="81513"/>
            <a:ext cx="8406333" cy="6342594"/>
          </a:xfrm>
          <a:prstGeom prst="roundRect">
            <a:avLst/>
          </a:prstGeom>
          <a:solidFill>
            <a:schemeClr val="bg1">
              <a:alpha val="52000"/>
            </a:schemeClr>
          </a:solidFill>
          <a:ln>
            <a:solidFill>
              <a:schemeClr val="bg1"/>
            </a:solidFill>
          </a:ln>
          <a:effectLst>
            <a:glow>
              <a:schemeClr val="accent1">
                <a:alpha val="40000"/>
              </a:schemeClr>
            </a:glow>
            <a:softEdge rad="279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13" name="Group 2">
            <a:extLst>
              <a:ext uri="{FF2B5EF4-FFF2-40B4-BE49-F238E27FC236}">
                <a16:creationId xmlns:a16="http://schemas.microsoft.com/office/drawing/2014/main" id="{56617305-C542-40A5-AD8C-60244A00114F}"/>
              </a:ext>
            </a:extLst>
          </p:cNvPr>
          <p:cNvGrpSpPr/>
          <p:nvPr/>
        </p:nvGrpSpPr>
        <p:grpSpPr>
          <a:xfrm>
            <a:off x="1362186" y="637898"/>
            <a:ext cx="1738921" cy="1623289"/>
            <a:chOff x="0" y="-38100"/>
            <a:chExt cx="812800" cy="850901"/>
          </a:xfrm>
        </p:grpSpPr>
        <p:sp>
          <p:nvSpPr>
            <p:cNvPr id="14" name="Freeform 3">
              <a:extLst>
                <a:ext uri="{FF2B5EF4-FFF2-40B4-BE49-F238E27FC236}">
                  <a16:creationId xmlns:a16="http://schemas.microsoft.com/office/drawing/2014/main" id="{037CA126-C213-4AC1-A346-6B6CE6BF13E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5" name="TextBox 4">
              <a:extLst>
                <a:ext uri="{FF2B5EF4-FFF2-40B4-BE49-F238E27FC236}">
                  <a16:creationId xmlns:a16="http://schemas.microsoft.com/office/drawing/2014/main" id="{41D6C702-34D9-489C-905A-52D550C5D160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0" name="Group 2">
            <a:extLst>
              <a:ext uri="{FF2B5EF4-FFF2-40B4-BE49-F238E27FC236}">
                <a16:creationId xmlns:a16="http://schemas.microsoft.com/office/drawing/2014/main" id="{901ACF61-57AB-4CCA-9CCD-F65F55D032F7}"/>
              </a:ext>
            </a:extLst>
          </p:cNvPr>
          <p:cNvGrpSpPr/>
          <p:nvPr/>
        </p:nvGrpSpPr>
        <p:grpSpPr>
          <a:xfrm>
            <a:off x="3736973" y="718223"/>
            <a:ext cx="1738921" cy="1550601"/>
            <a:chOff x="0" y="0"/>
            <a:chExt cx="812800" cy="812800"/>
          </a:xfrm>
        </p:grpSpPr>
        <p:sp>
          <p:nvSpPr>
            <p:cNvPr id="71" name="Freeform 3">
              <a:extLst>
                <a:ext uri="{FF2B5EF4-FFF2-40B4-BE49-F238E27FC236}">
                  <a16:creationId xmlns:a16="http://schemas.microsoft.com/office/drawing/2014/main" id="{BF56C4BD-A9BC-4C50-BC16-72D1306E268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72" name="TextBox 4">
              <a:extLst>
                <a:ext uri="{FF2B5EF4-FFF2-40B4-BE49-F238E27FC236}">
                  <a16:creationId xmlns:a16="http://schemas.microsoft.com/office/drawing/2014/main" id="{2C09F542-C1F2-4A4A-89F5-29595D8ACAF2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3" name="Group 2">
            <a:extLst>
              <a:ext uri="{FF2B5EF4-FFF2-40B4-BE49-F238E27FC236}">
                <a16:creationId xmlns:a16="http://schemas.microsoft.com/office/drawing/2014/main" id="{F8134D98-2E07-4E34-8A8B-B2AD30F50199}"/>
              </a:ext>
            </a:extLst>
          </p:cNvPr>
          <p:cNvGrpSpPr/>
          <p:nvPr/>
        </p:nvGrpSpPr>
        <p:grpSpPr>
          <a:xfrm>
            <a:off x="6038248" y="710994"/>
            <a:ext cx="1738921" cy="1550601"/>
            <a:chOff x="0" y="0"/>
            <a:chExt cx="812800" cy="812800"/>
          </a:xfrm>
        </p:grpSpPr>
        <p:sp>
          <p:nvSpPr>
            <p:cNvPr id="74" name="Freeform 3">
              <a:extLst>
                <a:ext uri="{FF2B5EF4-FFF2-40B4-BE49-F238E27FC236}">
                  <a16:creationId xmlns:a16="http://schemas.microsoft.com/office/drawing/2014/main" id="{61FBACEB-36C8-44B8-A9C0-C58A94AF460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75" name="TextBox 4">
              <a:extLst>
                <a:ext uri="{FF2B5EF4-FFF2-40B4-BE49-F238E27FC236}">
                  <a16:creationId xmlns:a16="http://schemas.microsoft.com/office/drawing/2014/main" id="{7E24C80E-5F76-4FC3-BFD4-499AF51D5803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6" name="Group 2">
            <a:extLst>
              <a:ext uri="{FF2B5EF4-FFF2-40B4-BE49-F238E27FC236}">
                <a16:creationId xmlns:a16="http://schemas.microsoft.com/office/drawing/2014/main" id="{036AB57A-A64E-482E-A25F-D699F89A704D}"/>
              </a:ext>
            </a:extLst>
          </p:cNvPr>
          <p:cNvGrpSpPr/>
          <p:nvPr/>
        </p:nvGrpSpPr>
        <p:grpSpPr>
          <a:xfrm>
            <a:off x="1369761" y="2596514"/>
            <a:ext cx="1738921" cy="1550601"/>
            <a:chOff x="0" y="0"/>
            <a:chExt cx="812800" cy="812800"/>
          </a:xfrm>
        </p:grpSpPr>
        <p:sp>
          <p:nvSpPr>
            <p:cNvPr id="77" name="Freeform 3">
              <a:extLst>
                <a:ext uri="{FF2B5EF4-FFF2-40B4-BE49-F238E27FC236}">
                  <a16:creationId xmlns:a16="http://schemas.microsoft.com/office/drawing/2014/main" id="{773B01E0-E3CA-433B-B42F-68FD07E5CE6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78" name="TextBox 4">
              <a:extLst>
                <a:ext uri="{FF2B5EF4-FFF2-40B4-BE49-F238E27FC236}">
                  <a16:creationId xmlns:a16="http://schemas.microsoft.com/office/drawing/2014/main" id="{95FEC5C2-8FC2-4C52-977B-3CFEB4E8E119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9" name="Group 2">
            <a:extLst>
              <a:ext uri="{FF2B5EF4-FFF2-40B4-BE49-F238E27FC236}">
                <a16:creationId xmlns:a16="http://schemas.microsoft.com/office/drawing/2014/main" id="{8F2050F7-7EFE-4D07-84F5-9204D485ECD6}"/>
              </a:ext>
            </a:extLst>
          </p:cNvPr>
          <p:cNvGrpSpPr/>
          <p:nvPr/>
        </p:nvGrpSpPr>
        <p:grpSpPr>
          <a:xfrm>
            <a:off x="3721851" y="2639745"/>
            <a:ext cx="1738921" cy="1550601"/>
            <a:chOff x="0" y="0"/>
            <a:chExt cx="812800" cy="812800"/>
          </a:xfrm>
        </p:grpSpPr>
        <p:sp>
          <p:nvSpPr>
            <p:cNvPr id="80" name="Freeform 3">
              <a:extLst>
                <a:ext uri="{FF2B5EF4-FFF2-40B4-BE49-F238E27FC236}">
                  <a16:creationId xmlns:a16="http://schemas.microsoft.com/office/drawing/2014/main" id="{5F08BF25-15B4-4196-B694-D697E93F8DE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81" name="TextBox 4">
              <a:extLst>
                <a:ext uri="{FF2B5EF4-FFF2-40B4-BE49-F238E27FC236}">
                  <a16:creationId xmlns:a16="http://schemas.microsoft.com/office/drawing/2014/main" id="{99D02F5A-EA09-4CCE-BC01-BB9AF766AFA8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2" name="Group 2">
            <a:extLst>
              <a:ext uri="{FF2B5EF4-FFF2-40B4-BE49-F238E27FC236}">
                <a16:creationId xmlns:a16="http://schemas.microsoft.com/office/drawing/2014/main" id="{599CF02D-88FE-4F69-BFD2-1E1B290169EB}"/>
              </a:ext>
            </a:extLst>
          </p:cNvPr>
          <p:cNvGrpSpPr/>
          <p:nvPr/>
        </p:nvGrpSpPr>
        <p:grpSpPr>
          <a:xfrm>
            <a:off x="6077154" y="2627336"/>
            <a:ext cx="1738921" cy="1550601"/>
            <a:chOff x="0" y="0"/>
            <a:chExt cx="812800" cy="812800"/>
          </a:xfrm>
        </p:grpSpPr>
        <p:sp>
          <p:nvSpPr>
            <p:cNvPr id="83" name="Freeform 3">
              <a:extLst>
                <a:ext uri="{FF2B5EF4-FFF2-40B4-BE49-F238E27FC236}">
                  <a16:creationId xmlns:a16="http://schemas.microsoft.com/office/drawing/2014/main" id="{75115BCF-3DF1-4548-86CA-310595BC65F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84" name="TextBox 4">
              <a:extLst>
                <a:ext uri="{FF2B5EF4-FFF2-40B4-BE49-F238E27FC236}">
                  <a16:creationId xmlns:a16="http://schemas.microsoft.com/office/drawing/2014/main" id="{85106221-A223-48BA-94C7-783D944FEF7D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5" name="Group 2">
            <a:extLst>
              <a:ext uri="{FF2B5EF4-FFF2-40B4-BE49-F238E27FC236}">
                <a16:creationId xmlns:a16="http://schemas.microsoft.com/office/drawing/2014/main" id="{FADBBB7A-EC7E-44CA-B31B-804D02374D35}"/>
              </a:ext>
            </a:extLst>
          </p:cNvPr>
          <p:cNvGrpSpPr/>
          <p:nvPr/>
        </p:nvGrpSpPr>
        <p:grpSpPr>
          <a:xfrm>
            <a:off x="1369760" y="4409760"/>
            <a:ext cx="1738921" cy="1550601"/>
            <a:chOff x="0" y="0"/>
            <a:chExt cx="812800" cy="812800"/>
          </a:xfrm>
        </p:grpSpPr>
        <p:sp>
          <p:nvSpPr>
            <p:cNvPr id="86" name="Freeform 3">
              <a:extLst>
                <a:ext uri="{FF2B5EF4-FFF2-40B4-BE49-F238E27FC236}">
                  <a16:creationId xmlns:a16="http://schemas.microsoft.com/office/drawing/2014/main" id="{219510B3-E5F8-4793-B663-3F8FE570AA6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87" name="TextBox 4">
              <a:extLst>
                <a:ext uri="{FF2B5EF4-FFF2-40B4-BE49-F238E27FC236}">
                  <a16:creationId xmlns:a16="http://schemas.microsoft.com/office/drawing/2014/main" id="{6BC55533-B4F1-471F-8CE2-BEAA4A99B46B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8" name="Group 2">
            <a:extLst>
              <a:ext uri="{FF2B5EF4-FFF2-40B4-BE49-F238E27FC236}">
                <a16:creationId xmlns:a16="http://schemas.microsoft.com/office/drawing/2014/main" id="{5E126824-71AF-4FAB-891B-FD3459B8A676}"/>
              </a:ext>
            </a:extLst>
          </p:cNvPr>
          <p:cNvGrpSpPr/>
          <p:nvPr/>
        </p:nvGrpSpPr>
        <p:grpSpPr>
          <a:xfrm>
            <a:off x="3761643" y="4485087"/>
            <a:ext cx="1738921" cy="1550601"/>
            <a:chOff x="0" y="0"/>
            <a:chExt cx="812800" cy="812800"/>
          </a:xfrm>
        </p:grpSpPr>
        <p:sp>
          <p:nvSpPr>
            <p:cNvPr id="89" name="Freeform 3">
              <a:extLst>
                <a:ext uri="{FF2B5EF4-FFF2-40B4-BE49-F238E27FC236}">
                  <a16:creationId xmlns:a16="http://schemas.microsoft.com/office/drawing/2014/main" id="{26E5E2C2-1B82-437F-B050-A7752A349AF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90" name="TextBox 4">
              <a:extLst>
                <a:ext uri="{FF2B5EF4-FFF2-40B4-BE49-F238E27FC236}">
                  <a16:creationId xmlns:a16="http://schemas.microsoft.com/office/drawing/2014/main" id="{2747B912-E70D-41BF-A2DD-7B0ACDD14518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91" name="Group 2">
            <a:extLst>
              <a:ext uri="{FF2B5EF4-FFF2-40B4-BE49-F238E27FC236}">
                <a16:creationId xmlns:a16="http://schemas.microsoft.com/office/drawing/2014/main" id="{739BFDAB-D9D0-41C7-AC5B-7A2A1DD02640}"/>
              </a:ext>
            </a:extLst>
          </p:cNvPr>
          <p:cNvGrpSpPr/>
          <p:nvPr/>
        </p:nvGrpSpPr>
        <p:grpSpPr>
          <a:xfrm>
            <a:off x="6013946" y="4470994"/>
            <a:ext cx="1738921" cy="1550601"/>
            <a:chOff x="0" y="0"/>
            <a:chExt cx="812800" cy="812800"/>
          </a:xfrm>
        </p:grpSpPr>
        <p:sp>
          <p:nvSpPr>
            <p:cNvPr id="92" name="Freeform 3">
              <a:extLst>
                <a:ext uri="{FF2B5EF4-FFF2-40B4-BE49-F238E27FC236}">
                  <a16:creationId xmlns:a16="http://schemas.microsoft.com/office/drawing/2014/main" id="{BE71D237-BE0D-47E1-9921-9CA329E7C32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93" name="TextBox 4">
              <a:extLst>
                <a:ext uri="{FF2B5EF4-FFF2-40B4-BE49-F238E27FC236}">
                  <a16:creationId xmlns:a16="http://schemas.microsoft.com/office/drawing/2014/main" id="{E89CAA93-F0EB-404D-9019-01F197B5D40C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07736313-4BF3-4623-BFFA-335B9C835D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4684" y="4495548"/>
            <a:ext cx="1366604" cy="1366604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C50AA359-C6A5-4A3D-885A-FA8569450B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9501" y="2695237"/>
            <a:ext cx="1414797" cy="1414797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D2D0EC36-8E37-498A-8787-9C015E6E1F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2841" y="911565"/>
            <a:ext cx="1231812" cy="1231812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19029071-843C-4E34-A84F-C4D4ABF57C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" r="477"/>
          <a:stretch/>
        </p:blipFill>
        <p:spPr>
          <a:xfrm>
            <a:off x="4021374" y="824901"/>
            <a:ext cx="1353573" cy="136660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3D23F044-07ED-40DC-8635-6C1FFCECC2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9957" y="4454357"/>
            <a:ext cx="1602292" cy="1602292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6AAA5A5F-88A0-4D99-ABE2-4B5168B34C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91054" y="2643824"/>
            <a:ext cx="1433307" cy="1433307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413DE005-CF5A-45D7-A345-4F138545FDF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85355" y="699872"/>
            <a:ext cx="1513095" cy="1513095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7B9273B0-0FC8-46B9-95A5-6E0573D059B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01048" y="2643430"/>
            <a:ext cx="1433701" cy="1433701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1AE4CFAF-A620-4DB4-920C-0E66FFB9EE5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6233" y="4562991"/>
            <a:ext cx="1024168" cy="1366605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A002A1FD-EBA6-448E-BC67-3D95FC08C332}"/>
              </a:ext>
            </a:extLst>
          </p:cNvPr>
          <p:cNvPicPr>
            <a:picLocks noChangeAspect="1"/>
          </p:cNvPicPr>
          <p:nvPr/>
        </p:nvPicPr>
        <p:blipFill>
          <a:blip r:embed="rId12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15329" y="818316"/>
            <a:ext cx="1024168" cy="1366605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1AFCFC47-3F29-4C75-9E4A-2CD0F2459A77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" r="477"/>
          <a:stretch/>
        </p:blipFill>
        <p:spPr>
          <a:xfrm>
            <a:off x="6267376" y="4559748"/>
            <a:ext cx="1353573" cy="1366604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FE0128FD-61DD-4D78-9620-37D23DC14DF0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14449" y="866247"/>
            <a:ext cx="1433307" cy="1433307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D2E18A9D-F8A4-4B84-9800-8AED2EB6D1DC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88591" y="2497905"/>
            <a:ext cx="1761595" cy="1761595"/>
          </a:xfrm>
          <a:prstGeom prst="rect">
            <a:avLst/>
          </a:prstGeom>
          <a:effectLst>
            <a:softEdge rad="0"/>
          </a:effectLst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778A79BB-C3B3-4A5D-8C69-E02226D08CFB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41413" y="4646099"/>
            <a:ext cx="1414797" cy="1414797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65C64020-132F-4F40-BF29-AC54A6C8CACA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17675" y="2585479"/>
            <a:ext cx="1592752" cy="1592752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E46D7D96-1510-4BD3-8EAF-6AB393D3F65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84020" y="773117"/>
            <a:ext cx="1366604" cy="1366604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9BA704E7-8225-4F61-8372-4F014C76BDCD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72021" y="4475886"/>
            <a:ext cx="1534397" cy="153439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B86D0EBB-570D-49B7-9CFD-F67B3225B514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51899" y="2772426"/>
            <a:ext cx="1231812" cy="1231812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id="{202142F8-5598-416A-9797-EFE368DFEEC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734" y="5958572"/>
            <a:ext cx="795560" cy="795560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9AD08AF7-DB17-4B8F-A976-E68E171C186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93551" y="-2282"/>
            <a:ext cx="2955422" cy="2955422"/>
          </a:xfrm>
          <a:prstGeom prst="rect">
            <a:avLst/>
          </a:prstGeom>
        </p:spPr>
      </p:pic>
      <p:pic>
        <p:nvPicPr>
          <p:cNvPr id="109" name="Picture 108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794354" y="3322112"/>
            <a:ext cx="2114550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21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1</cp:revision>
  <dcterms:created xsi:type="dcterms:W3CDTF">2024-11-19T20:16:50Z</dcterms:created>
  <dcterms:modified xsi:type="dcterms:W3CDTF">2024-11-19T20:16:59Z</dcterms:modified>
</cp:coreProperties>
</file>