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0" y="2160905"/>
            <a:ext cx="4029075" cy="38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2024-04-22T12:47:00Z</dcterms:created>
  <dcterms:modified xsi:type="dcterms:W3CDTF">2024-12-09T14:03:31Z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