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A7D8F6"/>
    <a:srgbClr val="FFFFFF"/>
    <a:srgbClr val="F15A25"/>
    <a:srgbClr val="FF6934"/>
    <a:srgbClr val="0424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2941" autoAdjust="0"/>
  </p:normalViewPr>
  <p:slideViewPr>
    <p:cSldViewPr snapToGrid="0">
      <p:cViewPr varScale="1">
        <p:scale>
          <a:sx n="108" d="100"/>
          <a:sy n="108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98BB7-6F42-4CB1-8AE6-4E563EEB6515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F33B6-D687-4A3F-B586-209DA66680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96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17365-89DE-5DA3-514B-E9F42A267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6AB87C-04FB-077D-173B-C8FE2DF23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DB2D58-602C-81F2-B6E3-AAC2E280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E98D6C-3080-ACA4-B9AF-579DCC7E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AE92C-2004-64D0-2EFC-2316E508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492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8D891-4E50-D69B-A611-22442FBA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8E06B8-4982-E49E-24CF-A46923316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C22AC-85FE-31CE-447D-1F5A2080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BA7E0-B17A-3732-7A38-B4C9A76C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7188E-8FE2-5C45-B811-A18C2360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949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F8E9B6-E181-237A-6B53-FA2002F4A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CD0406-42A1-050E-F011-812AD10F2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CA65C9-2B8A-77FF-9A35-1A09685D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CAEFC2-030F-4499-F479-84324ED6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1B43D2-0FFF-00B5-B7AE-959DF715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3819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14DA7-070D-BC1A-CEA3-AF0074EB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1BB6E-9C3C-89E6-FFA6-43ACDEDBB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30DFB9-0458-7CA2-72EA-135F2366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5578DB-85EB-DF3C-4597-A0BB41AE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2FE3B-F417-2B9D-B62E-9EB169D3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4757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8EED9-3A0A-D77F-679E-4273596D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741575-0D65-8807-F109-F65070ED1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2BC837-953C-03CE-CC41-909E6798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A9793E-30B6-E252-5E5B-DD09CE45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8FAECE-39E4-0D96-D5BC-3B3BF8F8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040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64091-FC37-02E3-E73E-EE07DF91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1017B5-D1C8-6630-025B-14D970DD0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CCBF85-EE3E-6115-0CFA-EFB2F0D73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4D98B-0794-99C9-282F-9CC79F0D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6CBD79-BAA6-2EB9-F891-EB611FC6D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D0BB6D-F2D0-4869-B03A-12C75002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5837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86035-B545-1D44-CB38-88660326B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DDC188-D49D-5910-6060-80F172C0D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EE37D7-E943-E883-3542-BCF33A241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A1D1F6-5E40-1DB4-2F91-B37BA9709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4F8D0F-61AE-21E0-17AB-C8895DF79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D45C1C-B257-BA40-F83B-D338FA9B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47D5AB-1DB5-7A2B-410B-CFF5916A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A7410D-8A51-4F44-8822-11EF615C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6168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D2C73-3F7F-A2D2-5F44-33724DDA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0E9D53-C119-6195-1365-5FD339E1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AE8F81-CFC7-E67A-DBBD-A34130E2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5BF17F-324F-62B6-874D-71914EC6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8651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276EC1-6C46-B21E-3170-07626B9C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F2EB65-7798-BA05-48FF-821175F2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9A4CEA-C638-87BD-25C2-8F8625EB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8744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9E0EB-7430-81B9-1976-0C036515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13E39F-987E-8809-7086-2C107AE7E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1A30BA-6DE1-C4DE-514D-B64F02055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58699D-B030-BFE0-CA27-0C0C4834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1F8A76-3ACB-31EA-E7A3-D1FBE98E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EF56FA-1F9B-FC80-F45E-2460ED7D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777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C7A77-302B-C249-B4CB-6723ADBA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5ABC50-F5DA-82D2-DDED-DB36CF8BD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1293CB-F2D3-11D7-13CB-F796963B7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CCD6C8-301D-34AA-6F00-755389C3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9446DC-3660-D69D-4C41-4005832D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7B1ECA-9B15-94EB-0AB6-1445F541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246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DFD94-5877-B695-D0FF-6B173F47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7443C5-D4A5-7DC8-6326-70C902C15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A43603-B419-073F-05F5-558FB018E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76B922-8BE3-04FB-A9D2-4B0518CD2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CF4235-EFC0-425B-530A-2D8153E6C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470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220AADFA-E7E1-2B03-D8A3-71C354B91995}"/>
              </a:ext>
            </a:extLst>
          </p:cNvPr>
          <p:cNvSpPr/>
          <p:nvPr/>
        </p:nvSpPr>
        <p:spPr>
          <a:xfrm>
            <a:off x="1037889" y="371167"/>
            <a:ext cx="5953671" cy="622502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rgbClr val="969696"/>
            </a:solidFill>
            <a:extLst>
              <a:ext uri="{C807C97D-BFC1-408E-A445-0C87EB9F89A2}">
                <ask:lineSketchStyleProps xmlns:ask="http://schemas.microsoft.com/office/drawing/2018/sketchyshapes" sd="1950785809">
                  <a:custGeom>
                    <a:avLst/>
                    <a:gdLst>
                      <a:gd name="connsiteX0" fmla="*/ 0 w 8496871"/>
                      <a:gd name="connsiteY0" fmla="*/ 1101609 h 6609522"/>
                      <a:gd name="connsiteX1" fmla="*/ 1101609 w 8496871"/>
                      <a:gd name="connsiteY1" fmla="*/ 0 h 6609522"/>
                      <a:gd name="connsiteX2" fmla="*/ 1800904 w 8496871"/>
                      <a:gd name="connsiteY2" fmla="*/ 0 h 6609522"/>
                      <a:gd name="connsiteX3" fmla="*/ 2311389 w 8496871"/>
                      <a:gd name="connsiteY3" fmla="*/ 0 h 6609522"/>
                      <a:gd name="connsiteX4" fmla="*/ 3136557 w 8496871"/>
                      <a:gd name="connsiteY4" fmla="*/ 0 h 6609522"/>
                      <a:gd name="connsiteX5" fmla="*/ 3709979 w 8496871"/>
                      <a:gd name="connsiteY5" fmla="*/ 0 h 6609522"/>
                      <a:gd name="connsiteX6" fmla="*/ 4220464 w 8496871"/>
                      <a:gd name="connsiteY6" fmla="*/ 0 h 6609522"/>
                      <a:gd name="connsiteX7" fmla="*/ 4856822 w 8496871"/>
                      <a:gd name="connsiteY7" fmla="*/ 0 h 6609522"/>
                      <a:gd name="connsiteX8" fmla="*/ 5493180 w 8496871"/>
                      <a:gd name="connsiteY8" fmla="*/ 0 h 6609522"/>
                      <a:gd name="connsiteX9" fmla="*/ 6192475 w 8496871"/>
                      <a:gd name="connsiteY9" fmla="*/ 0 h 6609522"/>
                      <a:gd name="connsiteX10" fmla="*/ 6702960 w 8496871"/>
                      <a:gd name="connsiteY10" fmla="*/ 0 h 6609522"/>
                      <a:gd name="connsiteX11" fmla="*/ 7395262 w 8496871"/>
                      <a:gd name="connsiteY11" fmla="*/ 0 h 6609522"/>
                      <a:gd name="connsiteX12" fmla="*/ 8496871 w 8496871"/>
                      <a:gd name="connsiteY12" fmla="*/ 1101609 h 6609522"/>
                      <a:gd name="connsiteX13" fmla="*/ 8496871 w 8496871"/>
                      <a:gd name="connsiteY13" fmla="*/ 1598892 h 6609522"/>
                      <a:gd name="connsiteX14" fmla="*/ 8496871 w 8496871"/>
                      <a:gd name="connsiteY14" fmla="*/ 2228364 h 6609522"/>
                      <a:gd name="connsiteX15" fmla="*/ 8496871 w 8496871"/>
                      <a:gd name="connsiteY15" fmla="*/ 2769710 h 6609522"/>
                      <a:gd name="connsiteX16" fmla="*/ 8496871 w 8496871"/>
                      <a:gd name="connsiteY16" fmla="*/ 3443245 h 6609522"/>
                      <a:gd name="connsiteX17" fmla="*/ 8496871 w 8496871"/>
                      <a:gd name="connsiteY17" fmla="*/ 3940528 h 6609522"/>
                      <a:gd name="connsiteX18" fmla="*/ 8496871 w 8496871"/>
                      <a:gd name="connsiteY18" fmla="*/ 4437811 h 6609522"/>
                      <a:gd name="connsiteX19" fmla="*/ 8496871 w 8496871"/>
                      <a:gd name="connsiteY19" fmla="*/ 5507913 h 6609522"/>
                      <a:gd name="connsiteX20" fmla="*/ 7395262 w 8496871"/>
                      <a:gd name="connsiteY20" fmla="*/ 6609522 h 6609522"/>
                      <a:gd name="connsiteX21" fmla="*/ 6570094 w 8496871"/>
                      <a:gd name="connsiteY21" fmla="*/ 6609522 h 6609522"/>
                      <a:gd name="connsiteX22" fmla="*/ 5807863 w 8496871"/>
                      <a:gd name="connsiteY22" fmla="*/ 6609522 h 6609522"/>
                      <a:gd name="connsiteX23" fmla="*/ 5045632 w 8496871"/>
                      <a:gd name="connsiteY23" fmla="*/ 6609522 h 6609522"/>
                      <a:gd name="connsiteX24" fmla="*/ 4220464 w 8496871"/>
                      <a:gd name="connsiteY24" fmla="*/ 6609522 h 6609522"/>
                      <a:gd name="connsiteX25" fmla="*/ 3458232 w 8496871"/>
                      <a:gd name="connsiteY25" fmla="*/ 6609522 h 6609522"/>
                      <a:gd name="connsiteX26" fmla="*/ 2947747 w 8496871"/>
                      <a:gd name="connsiteY26" fmla="*/ 6609522 h 6609522"/>
                      <a:gd name="connsiteX27" fmla="*/ 2122579 w 8496871"/>
                      <a:gd name="connsiteY27" fmla="*/ 6609522 h 6609522"/>
                      <a:gd name="connsiteX28" fmla="*/ 1101609 w 8496871"/>
                      <a:gd name="connsiteY28" fmla="*/ 6609522 h 6609522"/>
                      <a:gd name="connsiteX29" fmla="*/ 0 w 8496871"/>
                      <a:gd name="connsiteY29" fmla="*/ 5507913 h 6609522"/>
                      <a:gd name="connsiteX30" fmla="*/ 0 w 8496871"/>
                      <a:gd name="connsiteY30" fmla="*/ 4966567 h 6609522"/>
                      <a:gd name="connsiteX31" fmla="*/ 0 w 8496871"/>
                      <a:gd name="connsiteY31" fmla="*/ 4248969 h 6609522"/>
                      <a:gd name="connsiteX32" fmla="*/ 0 w 8496871"/>
                      <a:gd name="connsiteY32" fmla="*/ 3751686 h 6609522"/>
                      <a:gd name="connsiteX33" fmla="*/ 0 w 8496871"/>
                      <a:gd name="connsiteY33" fmla="*/ 3122214 h 6609522"/>
                      <a:gd name="connsiteX34" fmla="*/ 0 w 8496871"/>
                      <a:gd name="connsiteY34" fmla="*/ 2624931 h 6609522"/>
                      <a:gd name="connsiteX35" fmla="*/ 0 w 8496871"/>
                      <a:gd name="connsiteY35" fmla="*/ 2127648 h 6609522"/>
                      <a:gd name="connsiteX36" fmla="*/ 0 w 8496871"/>
                      <a:gd name="connsiteY36" fmla="*/ 1101609 h 6609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96871" h="6609522" fill="none" extrusionOk="0">
                        <a:moveTo>
                          <a:pt x="0" y="1101609"/>
                        </a:moveTo>
                        <a:cubicBezTo>
                          <a:pt x="-19363" y="448597"/>
                          <a:pt x="484079" y="106336"/>
                          <a:pt x="1101609" y="0"/>
                        </a:cubicBezTo>
                        <a:cubicBezTo>
                          <a:pt x="1283841" y="-2506"/>
                          <a:pt x="1507870" y="5050"/>
                          <a:pt x="1800904" y="0"/>
                        </a:cubicBezTo>
                        <a:cubicBezTo>
                          <a:pt x="2093939" y="-5050"/>
                          <a:pt x="2102199" y="206"/>
                          <a:pt x="2311389" y="0"/>
                        </a:cubicBezTo>
                        <a:cubicBezTo>
                          <a:pt x="2520579" y="-206"/>
                          <a:pt x="2783435" y="33790"/>
                          <a:pt x="3136557" y="0"/>
                        </a:cubicBezTo>
                        <a:cubicBezTo>
                          <a:pt x="3489679" y="-33790"/>
                          <a:pt x="3464286" y="6172"/>
                          <a:pt x="3709979" y="0"/>
                        </a:cubicBezTo>
                        <a:cubicBezTo>
                          <a:pt x="3955672" y="-6172"/>
                          <a:pt x="4070728" y="18046"/>
                          <a:pt x="4220464" y="0"/>
                        </a:cubicBezTo>
                        <a:cubicBezTo>
                          <a:pt x="4370200" y="-18046"/>
                          <a:pt x="4586559" y="-15389"/>
                          <a:pt x="4856822" y="0"/>
                        </a:cubicBezTo>
                        <a:cubicBezTo>
                          <a:pt x="5127085" y="15389"/>
                          <a:pt x="5314047" y="-5629"/>
                          <a:pt x="5493180" y="0"/>
                        </a:cubicBezTo>
                        <a:cubicBezTo>
                          <a:pt x="5672313" y="5629"/>
                          <a:pt x="6000399" y="-14260"/>
                          <a:pt x="6192475" y="0"/>
                        </a:cubicBezTo>
                        <a:cubicBezTo>
                          <a:pt x="6384552" y="14260"/>
                          <a:pt x="6489444" y="-9957"/>
                          <a:pt x="6702960" y="0"/>
                        </a:cubicBezTo>
                        <a:cubicBezTo>
                          <a:pt x="6916476" y="9957"/>
                          <a:pt x="7067061" y="507"/>
                          <a:pt x="7395262" y="0"/>
                        </a:cubicBezTo>
                        <a:cubicBezTo>
                          <a:pt x="8015088" y="-143389"/>
                          <a:pt x="8455404" y="572382"/>
                          <a:pt x="8496871" y="1101609"/>
                        </a:cubicBezTo>
                        <a:cubicBezTo>
                          <a:pt x="8495455" y="1332283"/>
                          <a:pt x="8478055" y="1409102"/>
                          <a:pt x="8496871" y="1598892"/>
                        </a:cubicBezTo>
                        <a:cubicBezTo>
                          <a:pt x="8515687" y="1788682"/>
                          <a:pt x="8520025" y="1931014"/>
                          <a:pt x="8496871" y="2228364"/>
                        </a:cubicBezTo>
                        <a:cubicBezTo>
                          <a:pt x="8473717" y="2525714"/>
                          <a:pt x="8473403" y="2619845"/>
                          <a:pt x="8496871" y="2769710"/>
                        </a:cubicBezTo>
                        <a:cubicBezTo>
                          <a:pt x="8520339" y="2919575"/>
                          <a:pt x="8513045" y="3284449"/>
                          <a:pt x="8496871" y="3443245"/>
                        </a:cubicBezTo>
                        <a:cubicBezTo>
                          <a:pt x="8480697" y="3602041"/>
                          <a:pt x="8489533" y="3794897"/>
                          <a:pt x="8496871" y="3940528"/>
                        </a:cubicBezTo>
                        <a:cubicBezTo>
                          <a:pt x="8504209" y="4086159"/>
                          <a:pt x="8505611" y="4244809"/>
                          <a:pt x="8496871" y="4437811"/>
                        </a:cubicBezTo>
                        <a:cubicBezTo>
                          <a:pt x="8488131" y="4630813"/>
                          <a:pt x="8514548" y="5290023"/>
                          <a:pt x="8496871" y="5507913"/>
                        </a:cubicBezTo>
                        <a:cubicBezTo>
                          <a:pt x="8425250" y="6049864"/>
                          <a:pt x="8001065" y="6663642"/>
                          <a:pt x="7395262" y="6609522"/>
                        </a:cubicBezTo>
                        <a:cubicBezTo>
                          <a:pt x="7177489" y="6638358"/>
                          <a:pt x="6861176" y="6648881"/>
                          <a:pt x="6570094" y="6609522"/>
                        </a:cubicBezTo>
                        <a:cubicBezTo>
                          <a:pt x="6279012" y="6570163"/>
                          <a:pt x="6172698" y="6623415"/>
                          <a:pt x="5807863" y="6609522"/>
                        </a:cubicBezTo>
                        <a:cubicBezTo>
                          <a:pt x="5443028" y="6595629"/>
                          <a:pt x="5425001" y="6612151"/>
                          <a:pt x="5045632" y="6609522"/>
                        </a:cubicBezTo>
                        <a:cubicBezTo>
                          <a:pt x="4666263" y="6606893"/>
                          <a:pt x="4437687" y="6576153"/>
                          <a:pt x="4220464" y="6609522"/>
                        </a:cubicBezTo>
                        <a:cubicBezTo>
                          <a:pt x="4003241" y="6642891"/>
                          <a:pt x="3754278" y="6572943"/>
                          <a:pt x="3458232" y="6609522"/>
                        </a:cubicBezTo>
                        <a:cubicBezTo>
                          <a:pt x="3162186" y="6646101"/>
                          <a:pt x="3164287" y="6621931"/>
                          <a:pt x="2947747" y="6609522"/>
                        </a:cubicBezTo>
                        <a:cubicBezTo>
                          <a:pt x="2731207" y="6597113"/>
                          <a:pt x="2317714" y="6582532"/>
                          <a:pt x="2122579" y="6609522"/>
                        </a:cubicBezTo>
                        <a:cubicBezTo>
                          <a:pt x="1927444" y="6636512"/>
                          <a:pt x="1468231" y="6637352"/>
                          <a:pt x="1101609" y="6609522"/>
                        </a:cubicBezTo>
                        <a:cubicBezTo>
                          <a:pt x="627887" y="6602601"/>
                          <a:pt x="117222" y="6163109"/>
                          <a:pt x="0" y="5507913"/>
                        </a:cubicBezTo>
                        <a:cubicBezTo>
                          <a:pt x="18264" y="5293246"/>
                          <a:pt x="-22267" y="5090080"/>
                          <a:pt x="0" y="4966567"/>
                        </a:cubicBezTo>
                        <a:cubicBezTo>
                          <a:pt x="22267" y="4843054"/>
                          <a:pt x="-24307" y="4592875"/>
                          <a:pt x="0" y="4248969"/>
                        </a:cubicBezTo>
                        <a:cubicBezTo>
                          <a:pt x="24307" y="3905063"/>
                          <a:pt x="-22459" y="3861447"/>
                          <a:pt x="0" y="3751686"/>
                        </a:cubicBezTo>
                        <a:cubicBezTo>
                          <a:pt x="22459" y="3641925"/>
                          <a:pt x="-8692" y="3416063"/>
                          <a:pt x="0" y="3122214"/>
                        </a:cubicBezTo>
                        <a:cubicBezTo>
                          <a:pt x="8692" y="2828365"/>
                          <a:pt x="14887" y="2758424"/>
                          <a:pt x="0" y="2624931"/>
                        </a:cubicBezTo>
                        <a:cubicBezTo>
                          <a:pt x="-14887" y="2491438"/>
                          <a:pt x="-8018" y="2333030"/>
                          <a:pt x="0" y="2127648"/>
                        </a:cubicBezTo>
                        <a:cubicBezTo>
                          <a:pt x="8018" y="1922266"/>
                          <a:pt x="9275" y="1361294"/>
                          <a:pt x="0" y="1101609"/>
                        </a:cubicBezTo>
                        <a:close/>
                      </a:path>
                      <a:path w="8496871" h="6609522" stroke="0" extrusionOk="0">
                        <a:moveTo>
                          <a:pt x="0" y="1101609"/>
                        </a:moveTo>
                        <a:cubicBezTo>
                          <a:pt x="-92967" y="383980"/>
                          <a:pt x="472838" y="-27344"/>
                          <a:pt x="1101609" y="0"/>
                        </a:cubicBezTo>
                        <a:cubicBezTo>
                          <a:pt x="1334706" y="-29508"/>
                          <a:pt x="1495591" y="15064"/>
                          <a:pt x="1737967" y="0"/>
                        </a:cubicBezTo>
                        <a:cubicBezTo>
                          <a:pt x="1980343" y="-15064"/>
                          <a:pt x="2213786" y="24199"/>
                          <a:pt x="2437262" y="0"/>
                        </a:cubicBezTo>
                        <a:cubicBezTo>
                          <a:pt x="2660739" y="-24199"/>
                          <a:pt x="2794843" y="-17649"/>
                          <a:pt x="3010684" y="0"/>
                        </a:cubicBezTo>
                        <a:cubicBezTo>
                          <a:pt x="3226525" y="17649"/>
                          <a:pt x="3512888" y="-30218"/>
                          <a:pt x="3647042" y="0"/>
                        </a:cubicBezTo>
                        <a:cubicBezTo>
                          <a:pt x="3781196" y="30218"/>
                          <a:pt x="4162117" y="23383"/>
                          <a:pt x="4346337" y="0"/>
                        </a:cubicBezTo>
                        <a:cubicBezTo>
                          <a:pt x="4530558" y="-23383"/>
                          <a:pt x="4736546" y="17438"/>
                          <a:pt x="4856822" y="0"/>
                        </a:cubicBezTo>
                        <a:cubicBezTo>
                          <a:pt x="4977099" y="-17438"/>
                          <a:pt x="5173944" y="16969"/>
                          <a:pt x="5367307" y="0"/>
                        </a:cubicBezTo>
                        <a:cubicBezTo>
                          <a:pt x="5560670" y="-16969"/>
                          <a:pt x="5716232" y="6712"/>
                          <a:pt x="5877792" y="0"/>
                        </a:cubicBezTo>
                        <a:cubicBezTo>
                          <a:pt x="6039353" y="-6712"/>
                          <a:pt x="6167002" y="-24042"/>
                          <a:pt x="6451214" y="0"/>
                        </a:cubicBezTo>
                        <a:cubicBezTo>
                          <a:pt x="6735426" y="24042"/>
                          <a:pt x="7012482" y="15526"/>
                          <a:pt x="7395262" y="0"/>
                        </a:cubicBezTo>
                        <a:cubicBezTo>
                          <a:pt x="8024995" y="20020"/>
                          <a:pt x="8436404" y="420810"/>
                          <a:pt x="8496871" y="1101609"/>
                        </a:cubicBezTo>
                        <a:cubicBezTo>
                          <a:pt x="8525374" y="1367944"/>
                          <a:pt x="8516194" y="1535652"/>
                          <a:pt x="8496871" y="1731081"/>
                        </a:cubicBezTo>
                        <a:cubicBezTo>
                          <a:pt x="8477548" y="1926510"/>
                          <a:pt x="8507568" y="2074312"/>
                          <a:pt x="8496871" y="2404616"/>
                        </a:cubicBezTo>
                        <a:cubicBezTo>
                          <a:pt x="8486174" y="2734920"/>
                          <a:pt x="8523376" y="2847705"/>
                          <a:pt x="8496871" y="3122214"/>
                        </a:cubicBezTo>
                        <a:cubicBezTo>
                          <a:pt x="8470366" y="3396723"/>
                          <a:pt x="8487693" y="3406164"/>
                          <a:pt x="8496871" y="3663560"/>
                        </a:cubicBezTo>
                        <a:cubicBezTo>
                          <a:pt x="8506049" y="3920956"/>
                          <a:pt x="8522386" y="4085694"/>
                          <a:pt x="8496871" y="4248969"/>
                        </a:cubicBezTo>
                        <a:cubicBezTo>
                          <a:pt x="8471356" y="4412244"/>
                          <a:pt x="8489383" y="4645555"/>
                          <a:pt x="8496871" y="4966567"/>
                        </a:cubicBezTo>
                        <a:cubicBezTo>
                          <a:pt x="8504359" y="5287579"/>
                          <a:pt x="8479914" y="5368781"/>
                          <a:pt x="8496871" y="5507913"/>
                        </a:cubicBezTo>
                        <a:cubicBezTo>
                          <a:pt x="8464985" y="6131752"/>
                          <a:pt x="7940549" y="6536318"/>
                          <a:pt x="7395262" y="6609522"/>
                        </a:cubicBezTo>
                        <a:cubicBezTo>
                          <a:pt x="7206788" y="6603555"/>
                          <a:pt x="7023594" y="6607723"/>
                          <a:pt x="6884777" y="6609522"/>
                        </a:cubicBezTo>
                        <a:cubicBezTo>
                          <a:pt x="6745961" y="6611321"/>
                          <a:pt x="6431088" y="6609646"/>
                          <a:pt x="6311355" y="6609522"/>
                        </a:cubicBezTo>
                        <a:cubicBezTo>
                          <a:pt x="6191622" y="6609398"/>
                          <a:pt x="6038101" y="6612543"/>
                          <a:pt x="5800870" y="6609522"/>
                        </a:cubicBezTo>
                        <a:cubicBezTo>
                          <a:pt x="5563640" y="6606501"/>
                          <a:pt x="5373815" y="6584697"/>
                          <a:pt x="5164512" y="6609522"/>
                        </a:cubicBezTo>
                        <a:cubicBezTo>
                          <a:pt x="4955209" y="6634347"/>
                          <a:pt x="4766668" y="6585062"/>
                          <a:pt x="4591090" y="6609522"/>
                        </a:cubicBezTo>
                        <a:cubicBezTo>
                          <a:pt x="4415512" y="6633982"/>
                          <a:pt x="4219434" y="6594533"/>
                          <a:pt x="4080605" y="6609522"/>
                        </a:cubicBezTo>
                        <a:cubicBezTo>
                          <a:pt x="3941776" y="6624511"/>
                          <a:pt x="3646453" y="6641102"/>
                          <a:pt x="3444247" y="6609522"/>
                        </a:cubicBezTo>
                        <a:cubicBezTo>
                          <a:pt x="3242041" y="6577942"/>
                          <a:pt x="2950942" y="6573109"/>
                          <a:pt x="2619079" y="6609522"/>
                        </a:cubicBezTo>
                        <a:cubicBezTo>
                          <a:pt x="2287216" y="6645935"/>
                          <a:pt x="2185875" y="6638353"/>
                          <a:pt x="1856847" y="6609522"/>
                        </a:cubicBezTo>
                        <a:cubicBezTo>
                          <a:pt x="1527819" y="6580691"/>
                          <a:pt x="1311199" y="6598133"/>
                          <a:pt x="1101609" y="6609522"/>
                        </a:cubicBezTo>
                        <a:cubicBezTo>
                          <a:pt x="380782" y="6703266"/>
                          <a:pt x="-85714" y="6038344"/>
                          <a:pt x="0" y="5507913"/>
                        </a:cubicBezTo>
                        <a:cubicBezTo>
                          <a:pt x="-6434" y="5389630"/>
                          <a:pt x="25131" y="5131063"/>
                          <a:pt x="0" y="4966567"/>
                        </a:cubicBezTo>
                        <a:cubicBezTo>
                          <a:pt x="-25131" y="4802071"/>
                          <a:pt x="5352" y="4469450"/>
                          <a:pt x="0" y="4248969"/>
                        </a:cubicBezTo>
                        <a:cubicBezTo>
                          <a:pt x="-5352" y="4028488"/>
                          <a:pt x="15047" y="3843066"/>
                          <a:pt x="0" y="3575434"/>
                        </a:cubicBezTo>
                        <a:cubicBezTo>
                          <a:pt x="-15047" y="3307802"/>
                          <a:pt x="25662" y="3180188"/>
                          <a:pt x="0" y="2857836"/>
                        </a:cubicBezTo>
                        <a:cubicBezTo>
                          <a:pt x="-25662" y="2535484"/>
                          <a:pt x="-15665" y="2404595"/>
                          <a:pt x="0" y="2272427"/>
                        </a:cubicBezTo>
                        <a:cubicBezTo>
                          <a:pt x="15665" y="2140259"/>
                          <a:pt x="948" y="1353057"/>
                          <a:pt x="0" y="1101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8C618-E0A0-D025-C209-EDF877668C53}"/>
              </a:ext>
            </a:extLst>
          </p:cNvPr>
          <p:cNvSpPr txBox="1"/>
          <p:nvPr/>
        </p:nvSpPr>
        <p:spPr>
          <a:xfrm>
            <a:off x="1429984" y="593859"/>
            <a:ext cx="3094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Соня поливає…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A8F56-1A38-86FC-CB7B-C7C9504323C1}"/>
              </a:ext>
            </a:extLst>
          </p:cNvPr>
          <p:cNvSpPr txBox="1"/>
          <p:nvPr/>
        </p:nvSpPr>
        <p:spPr>
          <a:xfrm>
            <a:off x="1429984" y="1330022"/>
            <a:ext cx="3394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Оксана помила…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6B2C6-F4AA-9698-129D-FC3AC75FB894}"/>
              </a:ext>
            </a:extLst>
          </p:cNvPr>
          <p:cNvSpPr txBox="1"/>
          <p:nvPr/>
        </p:nvSpPr>
        <p:spPr>
          <a:xfrm>
            <a:off x="1429984" y="2802348"/>
            <a:ext cx="4021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 соснах сидять…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35A372-0378-2233-66EF-92F6F33DD43A}"/>
              </a:ext>
            </a:extLst>
          </p:cNvPr>
          <p:cNvSpPr txBox="1"/>
          <p:nvPr/>
        </p:nvSpPr>
        <p:spPr>
          <a:xfrm>
            <a:off x="1429984" y="3538511"/>
            <a:ext cx="3394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Софія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посолила…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854C1-B113-E56B-FBA4-8FD5C8C3FCA7}"/>
              </a:ext>
            </a:extLst>
          </p:cNvPr>
          <p:cNvSpPr txBox="1"/>
          <p:nvPr/>
        </p:nvSpPr>
        <p:spPr>
          <a:xfrm>
            <a:off x="1429984" y="4274674"/>
            <a:ext cx="3094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 саду солодкі…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D3CC1-FB3A-10F3-4883-14EDCFC8E754}"/>
              </a:ext>
            </a:extLst>
          </p:cNvPr>
          <p:cNvSpPr txBox="1"/>
          <p:nvPr/>
        </p:nvSpPr>
        <p:spPr>
          <a:xfrm>
            <a:off x="1429984" y="5747003"/>
            <a:ext cx="5594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Восени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дерев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опадають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1809A9-7106-8D89-ECB2-C431222278DD}"/>
              </a:ext>
            </a:extLst>
          </p:cNvPr>
          <p:cNvSpPr txBox="1"/>
          <p:nvPr/>
        </p:nvSpPr>
        <p:spPr>
          <a:xfrm>
            <a:off x="1485975" y="2066185"/>
            <a:ext cx="2948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 лісі ростуть…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21ED56-7B52-187C-8297-A44777D03DB8}"/>
              </a:ext>
            </a:extLst>
          </p:cNvPr>
          <p:cNvSpPr txBox="1"/>
          <p:nvPr/>
        </p:nvSpPr>
        <p:spPr>
          <a:xfrm>
            <a:off x="1429984" y="5010837"/>
            <a:ext cx="3699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родина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сіла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за…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C1462BFA-CBDE-B7B3-972D-AFBE14B324C1}"/>
              </a:ext>
            </a:extLst>
          </p:cNvPr>
          <p:cNvGrpSpPr/>
          <p:nvPr/>
        </p:nvGrpSpPr>
        <p:grpSpPr>
          <a:xfrm>
            <a:off x="5757533" y="1239424"/>
            <a:ext cx="845242" cy="672061"/>
            <a:chOff x="9928734" y="624848"/>
            <a:chExt cx="1599939" cy="1308941"/>
          </a:xfrm>
          <a:effectLst>
            <a:glow rad="134782">
              <a:schemeClr val="accent4">
                <a:lumMod val="20000"/>
                <a:lumOff val="80000"/>
              </a:schemeClr>
            </a:glow>
          </a:effectLst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5436270-1CD6-41DE-3E40-EB69DC543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33902" y="624848"/>
              <a:ext cx="1094771" cy="108915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194F5AB-68EB-E10E-66C7-FB4C009E7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28734" y="844636"/>
              <a:ext cx="1094769" cy="1089153"/>
            </a:xfrm>
            <a:prstGeom prst="rect">
              <a:avLst/>
            </a:prstGeom>
          </p:spPr>
        </p:pic>
      </p:grpSp>
      <p:pic>
        <p:nvPicPr>
          <p:cNvPr id="21" name="Рисунок 20" descr="Зображення, що містить квітка, капуста, фіолетовий, ескіз&#10;&#10;Автоматично згенерований опис">
            <a:extLst>
              <a:ext uri="{FF2B5EF4-FFF2-40B4-BE49-F238E27FC236}">
                <a16:creationId xmlns:a16="http://schemas.microsoft.com/office/drawing/2014/main" id="{8B98F5C5-B00D-6A30-2838-D2CE76110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13" y="2795326"/>
            <a:ext cx="672062" cy="672062"/>
          </a:xfrm>
          <a:prstGeom prst="rect">
            <a:avLst/>
          </a:prstGeom>
          <a:effectLst>
            <a:glow rad="1741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25" name="Рисунок 24" descr="Зображення, що містить Сервірування, чашка, кавова чашка, блюдце&#10;&#10;Автоматично згенерований опис">
            <a:extLst>
              <a:ext uri="{FF2B5EF4-FFF2-40B4-BE49-F238E27FC236}">
                <a16:creationId xmlns:a16="http://schemas.microsoft.com/office/drawing/2014/main" id="{EDBF227E-6DBF-4D79-76D7-BD9934E17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16" y="1999576"/>
            <a:ext cx="707659" cy="707659"/>
          </a:xfrm>
          <a:prstGeom prst="rect">
            <a:avLst/>
          </a:prstGeom>
          <a:effectLst>
            <a:glow rad="291773">
              <a:schemeClr val="accent4">
                <a:lumMod val="20000"/>
                <a:lumOff val="80000"/>
              </a:schemeClr>
            </a:glow>
          </a:effectLst>
        </p:spPr>
      </p:pic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4E1D10F9-E771-81D4-C254-ED938C86A826}"/>
              </a:ext>
            </a:extLst>
          </p:cNvPr>
          <p:cNvGrpSpPr/>
          <p:nvPr/>
        </p:nvGrpSpPr>
        <p:grpSpPr>
          <a:xfrm>
            <a:off x="5706327" y="3555479"/>
            <a:ext cx="896448" cy="566831"/>
            <a:chOff x="8865546" y="4526716"/>
            <a:chExt cx="2785010" cy="1723600"/>
          </a:xfrm>
          <a:effectLst>
            <a:glow rad="207412">
              <a:schemeClr val="accent1">
                <a:lumMod val="20000"/>
                <a:lumOff val="80000"/>
              </a:schemeClr>
            </a:glow>
          </a:effectLst>
        </p:grpSpPr>
        <p:pic>
          <p:nvPicPr>
            <p:cNvPr id="36" name="Рисунок 35" descr="Зображення, що містить рослина, дерево, клен, лист&#10;&#10;Автоматично згенерований опис">
              <a:extLst>
                <a:ext uri="{FF2B5EF4-FFF2-40B4-BE49-F238E27FC236}">
                  <a16:creationId xmlns:a16="http://schemas.microsoft.com/office/drawing/2014/main" id="{A93C9F71-82A0-8480-8C76-1FB0380DB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316" y="4526716"/>
              <a:ext cx="1024426" cy="1206877"/>
            </a:xfrm>
            <a:prstGeom prst="rect">
              <a:avLst/>
            </a:prstGeom>
          </p:spPr>
        </p:pic>
        <p:pic>
          <p:nvPicPr>
            <p:cNvPr id="29" name="Рисунок 28" descr="Зображення, що містить рослина, дерево, Кленовий листок, клен&#10;&#10;Автоматично згенерований опис">
              <a:extLst>
                <a:ext uri="{FF2B5EF4-FFF2-40B4-BE49-F238E27FC236}">
                  <a16:creationId xmlns:a16="http://schemas.microsoft.com/office/drawing/2014/main" id="{E86EFD6F-558F-59E4-3636-4F3B0B63F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2431">
              <a:off x="10222678" y="4822438"/>
              <a:ext cx="1427878" cy="1427878"/>
            </a:xfrm>
            <a:prstGeom prst="rect">
              <a:avLst/>
            </a:prstGeom>
          </p:spPr>
        </p:pic>
        <p:pic>
          <p:nvPicPr>
            <p:cNvPr id="54" name="Рисунок 53" descr="Зображення, що містить рослина, дерево, Кленовий листок, клен&#10;&#10;Автоматично згенерований опис">
              <a:extLst>
                <a:ext uri="{FF2B5EF4-FFF2-40B4-BE49-F238E27FC236}">
                  <a16:creationId xmlns:a16="http://schemas.microsoft.com/office/drawing/2014/main" id="{228F7C43-3CBB-F99A-9EF3-B3D1F58A4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96615">
              <a:off x="8865546" y="4816373"/>
              <a:ext cx="1427878" cy="1427878"/>
            </a:xfrm>
            <a:prstGeom prst="rect">
              <a:avLst/>
            </a:prstGeom>
          </p:spPr>
        </p:pic>
      </p:grp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id="{93C4A0A1-7145-A36A-2DEA-3B19E0E9DE4C}"/>
              </a:ext>
            </a:extLst>
          </p:cNvPr>
          <p:cNvGrpSpPr/>
          <p:nvPr/>
        </p:nvGrpSpPr>
        <p:grpSpPr>
          <a:xfrm>
            <a:off x="5757533" y="4210401"/>
            <a:ext cx="845242" cy="704070"/>
            <a:chOff x="8917970" y="4087353"/>
            <a:chExt cx="2321325" cy="2228893"/>
          </a:xfrm>
          <a:effectLst>
            <a:glow rad="290635">
              <a:schemeClr val="accent2">
                <a:lumMod val="20000"/>
                <a:lumOff val="80000"/>
              </a:schemeClr>
            </a:glow>
          </a:effectLst>
        </p:grpSpPr>
        <p:pic>
          <p:nvPicPr>
            <p:cNvPr id="57" name="Рисунок 56" descr="Зображення, що містить фрукти, помаранчевий, яблуко, ілюстрація&#10;&#10;Автоматично згенерований опис">
              <a:extLst>
                <a:ext uri="{FF2B5EF4-FFF2-40B4-BE49-F238E27FC236}">
                  <a16:creationId xmlns:a16="http://schemas.microsoft.com/office/drawing/2014/main" id="{CB3ED76E-4722-1CC6-6AC9-6991D9416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970" y="4087353"/>
              <a:ext cx="1475489" cy="1475489"/>
            </a:xfrm>
            <a:prstGeom prst="rect">
              <a:avLst/>
            </a:prstGeom>
          </p:spPr>
        </p:pic>
        <p:pic>
          <p:nvPicPr>
            <p:cNvPr id="59" name="Рисунок 58" descr="Зображення, що містить фрукти, помаранчевий, яблуко, ілюстрація&#10;&#10;Автоматично згенерований опис">
              <a:extLst>
                <a:ext uri="{FF2B5EF4-FFF2-40B4-BE49-F238E27FC236}">
                  <a16:creationId xmlns:a16="http://schemas.microsoft.com/office/drawing/2014/main" id="{46021CB7-56C1-D0F1-97DC-0AFF554C4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806" y="4177641"/>
              <a:ext cx="1475489" cy="1475489"/>
            </a:xfrm>
            <a:prstGeom prst="rect">
              <a:avLst/>
            </a:prstGeom>
          </p:spPr>
        </p:pic>
        <p:pic>
          <p:nvPicPr>
            <p:cNvPr id="58" name="Рисунок 57" descr="Зображення, що містить фрукти, помаранчевий, яблуко, ілюстрація&#10;&#10;Автоматично згенерований опис">
              <a:extLst>
                <a:ext uri="{FF2B5EF4-FFF2-40B4-BE49-F238E27FC236}">
                  <a16:creationId xmlns:a16="http://schemas.microsoft.com/office/drawing/2014/main" id="{CF6D34B1-A20E-56E2-D4F7-8B2F087B7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1097" y="4840757"/>
              <a:ext cx="1475489" cy="1475489"/>
            </a:xfrm>
            <a:prstGeom prst="rect">
              <a:avLst/>
            </a:prstGeom>
          </p:spPr>
        </p:pic>
      </p:grpSp>
      <p:pic>
        <p:nvPicPr>
          <p:cNvPr id="62" name="Рисунок 61" descr="Зображення, що містить їжа, миска, ілюстрація&#10;&#10;Автоматично згенерований опис">
            <a:extLst>
              <a:ext uri="{FF2B5EF4-FFF2-40B4-BE49-F238E27FC236}">
                <a16:creationId xmlns:a16="http://schemas.microsoft.com/office/drawing/2014/main" id="{80DA0D13-7808-7B8B-DFE6-CA3A941B9B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79" y="5002562"/>
            <a:ext cx="878996" cy="878996"/>
          </a:xfrm>
          <a:prstGeom prst="rect">
            <a:avLst/>
          </a:prstGeom>
          <a:effectLst>
            <a:glow rad="278713">
              <a:schemeClr val="accent2">
                <a:lumMod val="20000"/>
                <a:lumOff val="80000"/>
              </a:schemeClr>
            </a:glow>
          </a:effectLst>
        </p:spPr>
      </p:pic>
      <p:pic>
        <p:nvPicPr>
          <p:cNvPr id="64" name="Рисунок 63" descr="Зображення, що містить меблі, стіл, дизайн, мистецтво&#10;&#10;Автоматично згенерований опис">
            <a:extLst>
              <a:ext uri="{FF2B5EF4-FFF2-40B4-BE49-F238E27FC236}">
                <a16:creationId xmlns:a16="http://schemas.microsoft.com/office/drawing/2014/main" id="{5184D083-0136-A40F-7EC8-37E83FF479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50" y="5900521"/>
            <a:ext cx="770195" cy="577647"/>
          </a:xfrm>
          <a:prstGeom prst="rect">
            <a:avLst/>
          </a:prstGeom>
          <a:effectLst>
            <a:glow rad="82959">
              <a:schemeClr val="accent2">
                <a:lumMod val="40000"/>
                <a:lumOff val="60000"/>
              </a:schemeClr>
            </a:glow>
          </a:effectLst>
        </p:spPr>
      </p:pic>
      <p:grpSp>
        <p:nvGrpSpPr>
          <p:cNvPr id="66" name="Групувати 65">
            <a:extLst>
              <a:ext uri="{FF2B5EF4-FFF2-40B4-BE49-F238E27FC236}">
                <a16:creationId xmlns:a16="http://schemas.microsoft.com/office/drawing/2014/main" id="{99942234-39FC-9353-CAF7-B9BEAD88D424}"/>
              </a:ext>
            </a:extLst>
          </p:cNvPr>
          <p:cNvGrpSpPr/>
          <p:nvPr/>
        </p:nvGrpSpPr>
        <p:grpSpPr>
          <a:xfrm>
            <a:off x="5660806" y="495103"/>
            <a:ext cx="941969" cy="656230"/>
            <a:chOff x="7345654" y="433276"/>
            <a:chExt cx="1369671" cy="815289"/>
          </a:xfrm>
          <a:effectLst>
            <a:glow>
              <a:schemeClr val="accent4">
                <a:lumMod val="20000"/>
                <a:lumOff val="80000"/>
              </a:schemeClr>
            </a:glow>
          </a:effectLst>
        </p:grpSpPr>
        <p:pic>
          <p:nvPicPr>
            <p:cNvPr id="7" name="Рисунок 6" descr="Зображення, що містить різдвяна ялинка, ескіз, рослина, хвойні&#10;&#10;Автоматично згенерований опис">
              <a:extLst>
                <a:ext uri="{FF2B5EF4-FFF2-40B4-BE49-F238E27FC236}">
                  <a16:creationId xmlns:a16="http://schemas.microsoft.com/office/drawing/2014/main" id="{953F98ED-D26F-F2A3-636C-DB8F79207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654" y="433276"/>
              <a:ext cx="804867" cy="804867"/>
            </a:xfrm>
            <a:prstGeom prst="rect">
              <a:avLst/>
            </a:prstGeom>
            <a:effectLst>
              <a:glow rad="167854">
                <a:schemeClr val="accent4">
                  <a:lumMod val="20000"/>
                  <a:lumOff val="80000"/>
                </a:schemeClr>
              </a:glow>
            </a:effectLst>
          </p:spPr>
        </p:pic>
        <p:pic>
          <p:nvPicPr>
            <p:cNvPr id="65" name="Рисунок 64" descr="Зображення, що містить різдвяна ялинка, ескіз, рослина, хвойні&#10;&#10;Автоматично згенерований опис">
              <a:extLst>
                <a:ext uri="{FF2B5EF4-FFF2-40B4-BE49-F238E27FC236}">
                  <a16:creationId xmlns:a16="http://schemas.microsoft.com/office/drawing/2014/main" id="{218A390C-6D72-5941-AC67-F7467D9CA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458" y="443698"/>
              <a:ext cx="804867" cy="804867"/>
            </a:xfrm>
            <a:prstGeom prst="rect">
              <a:avLst/>
            </a:prstGeom>
            <a:effectLst>
              <a:glow rad="127531">
                <a:schemeClr val="accent4">
                  <a:lumMod val="20000"/>
                  <a:lumOff val="80000"/>
                </a:schemeClr>
              </a:glow>
            </a:effectLst>
          </p:spPr>
        </p:pic>
      </p:grpSp>
      <p:pic>
        <p:nvPicPr>
          <p:cNvPr id="11" name="Рисунок 10" descr="Зображення, що містить свічка, торт до дня народження, торт&#10;&#10;Автоматично згенерований опис">
            <a:extLst>
              <a:ext uri="{FF2B5EF4-FFF2-40B4-BE49-F238E27FC236}">
                <a16:creationId xmlns:a16="http://schemas.microsoft.com/office/drawing/2014/main" id="{EE4455AD-5227-3C72-41FC-A789E6297D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" y="104576"/>
            <a:ext cx="1031591" cy="892687"/>
          </a:xfrm>
          <a:prstGeom prst="rect">
            <a:avLst/>
          </a:prstGeom>
        </p:spPr>
      </p:pic>
      <p:pic>
        <p:nvPicPr>
          <p:cNvPr id="18" name="Рисунок 17" descr="Зображення, що містить годинник, золото&#10;&#10;Автоматично згенерований опис">
            <a:extLst>
              <a:ext uri="{FF2B5EF4-FFF2-40B4-BE49-F238E27FC236}">
                <a16:creationId xmlns:a16="http://schemas.microsoft.com/office/drawing/2014/main" id="{3BD31BE3-79A3-8425-E0AD-5E7BC30EDE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63" y="1831706"/>
            <a:ext cx="3132789" cy="3238686"/>
          </a:xfrm>
          <a:prstGeom prst="rect">
            <a:avLst/>
          </a:prstGeom>
        </p:spPr>
      </p:pic>
      <p:pic>
        <p:nvPicPr>
          <p:cNvPr id="67" name="Picture 6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85970" y="2324797"/>
            <a:ext cx="37433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03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20989 -0.3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18086 0.1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0677 -0.1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07683 0.303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-0.00255 L -0.19062 -0.023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7448 -0.25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19062 0.1986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022E-16 L -0.16589 -0.156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31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Администратор</cp:lastModifiedBy>
  <cp:revision>35</cp:revision>
  <dcterms:created xsi:type="dcterms:W3CDTF">2024-03-24T14:46:42Z</dcterms:created>
  <dcterms:modified xsi:type="dcterms:W3CDTF">2024-12-02T10:20:29Z</dcterms:modified>
</cp:coreProperties>
</file>