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164715"/>
            <a:ext cx="42291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