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  <p:pic>
        <p:nvPicPr>
          <p:cNvPr id="430" name="Picture 4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8926" y="1767186"/>
            <a:ext cx="37433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