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28765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9357F-7740-4268-8D9C-4F4200E2ED78}"/>
</file>

<file path=customXml/itemProps2.xml><?xml version="1.0" encoding="utf-8"?>
<ds:datastoreItem xmlns:ds="http://schemas.openxmlformats.org/officeDocument/2006/customXml" ds:itemID="{82BF5963-6171-4483-88AB-91074B90F139}"/>
</file>

<file path=customXml/itemProps3.xml><?xml version="1.0" encoding="utf-8"?>
<ds:datastoreItem xmlns:ds="http://schemas.openxmlformats.org/officeDocument/2006/customXml" ds:itemID="{92313F87-5888-41DB-B87A-53F840C299D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2025-02-12T13:08:44Z</dcterms:created>
  <dcterms:modified xsi:type="dcterms:W3CDTF">2025-03-01T13:10:40Z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