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970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926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078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241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96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59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0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052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52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4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00830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56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4"/>
            <a:ext cx="12192000" cy="691242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545079" y="111279"/>
            <a:ext cx="7444414" cy="6230471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08" y="-150399"/>
            <a:ext cx="3588627" cy="35886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3382318"/>
            <a:ext cx="2689412" cy="2689412"/>
          </a:xfrm>
          <a:prstGeom prst="rect">
            <a:avLst/>
          </a:prstGeom>
        </p:spPr>
      </p:pic>
      <p:sp>
        <p:nvSpPr>
          <p:cNvPr id="30" name="Oval Callout 29"/>
          <p:cNvSpPr/>
          <p:nvPr/>
        </p:nvSpPr>
        <p:spPr>
          <a:xfrm>
            <a:off x="6250146" y="1536924"/>
            <a:ext cx="2385570" cy="1863827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65216"/>
            <a:ext cx="1290024" cy="12900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52" y="1753187"/>
            <a:ext cx="1389528" cy="13895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96" y="1528065"/>
            <a:ext cx="1803073" cy="18397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79944"/>
            <a:ext cx="1287323" cy="128732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52" y="1779943"/>
            <a:ext cx="1407595" cy="14075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73" y="1904370"/>
            <a:ext cx="1284557" cy="12845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16" y="1912270"/>
            <a:ext cx="1272988" cy="12729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33" y="1545904"/>
            <a:ext cx="1854847" cy="18548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09" y="3908933"/>
            <a:ext cx="1806388" cy="18063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54" y="333947"/>
            <a:ext cx="1871224" cy="18712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77" y="4382749"/>
            <a:ext cx="1430582" cy="143058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09" y="2068890"/>
            <a:ext cx="1671049" cy="170505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9" y="2100462"/>
            <a:ext cx="1619393" cy="161939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181" y="2219944"/>
            <a:ext cx="1435894" cy="143589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05" y="545199"/>
            <a:ext cx="1336646" cy="133664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628" y="439561"/>
            <a:ext cx="1690257" cy="169025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75" y="2249475"/>
            <a:ext cx="1389529" cy="138952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82" y="454805"/>
            <a:ext cx="1540665" cy="154517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59" y="4420785"/>
            <a:ext cx="1442740" cy="144865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605" y="3721307"/>
            <a:ext cx="2395058" cy="2395058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4563817" y="4048641"/>
            <a:ext cx="4200824" cy="2297053"/>
            <a:chOff x="1992370" y="2797025"/>
            <a:chExt cx="6167464" cy="3659361"/>
          </a:xfrm>
        </p:grpSpPr>
        <p:grpSp>
          <p:nvGrpSpPr>
            <p:cNvPr id="11" name="Group 10"/>
            <p:cNvGrpSpPr/>
            <p:nvPr/>
          </p:nvGrpSpPr>
          <p:grpSpPr>
            <a:xfrm>
              <a:off x="1992370" y="2960305"/>
              <a:ext cx="3496081" cy="3496081"/>
              <a:chOff x="2980976" y="3552513"/>
              <a:chExt cx="3496081" cy="34960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0976" y="3552513"/>
                <a:ext cx="3496081" cy="349608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54185">
                <a:off x="3945661" y="3755975"/>
                <a:ext cx="1666872" cy="1666872"/>
              </a:xfrm>
              <a:prstGeom prst="rect">
                <a:avLst/>
              </a:prstGeom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81007" y="2797025"/>
              <a:ext cx="3478827" cy="3478827"/>
            </a:xfrm>
            <a:prstGeom prst="rect">
              <a:avLst/>
            </a:prstGeom>
          </p:spPr>
        </p:pic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24" y="-40276"/>
            <a:ext cx="2837024" cy="283702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633586" y="4073473"/>
            <a:ext cx="2232473" cy="2357732"/>
            <a:chOff x="3201491" y="4070774"/>
            <a:chExt cx="3496081" cy="34960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1491" y="4070774"/>
              <a:ext cx="3496081" cy="349608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4185">
              <a:off x="4173155" y="4322105"/>
              <a:ext cx="1666872" cy="166687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1695362"/>
            <a:ext cx="4174076" cy="4174076"/>
          </a:xfrm>
          <a:prstGeom prst="rect">
            <a:avLst/>
          </a:prstGeom>
        </p:spPr>
      </p:pic>
      <p:pic>
        <p:nvPicPr>
          <p:cNvPr id="102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96" y="-17981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95" y="-176111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81" y="-186642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15" y="166557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669" y="1813323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449" y="2016085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58" y="3749920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424" y="346988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214" y="138323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78" y="211588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083" y="3971521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58" y="416589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-66958" y="2556898"/>
            <a:ext cx="36480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13881 1.11111E-6 C 0.20092 1.11111E-6 0.27774 -0.14329 0.27774 -0.25903 L 0.27774 -0.51806 " pathEditMode="relative" rAng="0" ptsTypes="AAAA">
                                      <p:cBhvr>
                                        <p:cTn id="2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0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FD58AC-3353-4CAB-A554-8D3DB5257301}"/>
</file>

<file path=customXml/itemProps2.xml><?xml version="1.0" encoding="utf-8"?>
<ds:datastoreItem xmlns:ds="http://schemas.openxmlformats.org/officeDocument/2006/customXml" ds:itemID="{EEE08E35-6054-4FA5-A4F5-B0D8CC7FAC88}"/>
</file>

<file path=customXml/itemProps3.xml><?xml version="1.0" encoding="utf-8"?>
<ds:datastoreItem xmlns:ds="http://schemas.openxmlformats.org/officeDocument/2006/customXml" ds:itemID="{E5B08990-0571-4554-B528-DAC9A766384D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13</cp:revision>
  <dcterms:created xsi:type="dcterms:W3CDTF">2024-12-06T12:23:01Z</dcterms:created>
  <dcterms:modified xsi:type="dcterms:W3CDTF">2024-12-12T01:14:16Z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