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13" d="100"/>
          <a:sy n="113" d="100"/>
        </p:scale>
        <p:origin x="176" y="528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кутник: округлені кути 5">
            <a:extLst>
              <a:ext uri="{FF2B5EF4-FFF2-40B4-BE49-F238E27FC236}">
                <a16:creationId xmlns:a16="http://schemas.microsoft.com/office/drawing/2014/main" id="{FA3A3180-381E-9EB2-79DB-60D8F0D11631}"/>
              </a:ext>
            </a:extLst>
          </p:cNvPr>
          <p:cNvSpPr/>
          <p:nvPr/>
        </p:nvSpPr>
        <p:spPr>
          <a:xfrm>
            <a:off x="2399065" y="1137509"/>
            <a:ext cx="4193915" cy="38008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5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7746" y="100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6053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ВУ 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ОВИМ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МЫ 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ОВУ</a:t>
            </a:r>
          </a:p>
        </p:txBody>
      </p:sp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06" y="1847752"/>
            <a:ext cx="2520000" cy="252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2" y="2037862"/>
            <a:ext cx="1491961" cy="150017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63967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ФЕ ВКУСНЫЙ 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ОФЕ</a:t>
            </a:r>
          </a:p>
        </p:txBody>
      </p:sp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088" y="4668337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5" name="Рисунок 1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00" y="2071752"/>
            <a:ext cx="2160000" cy="216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615226" y="323457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ФЫ - ВЫ - ФЫ МОИ ЖИРАФЫ</a:t>
            </a:r>
          </a:p>
        </p:txBody>
      </p:sp>
      <p:pic>
        <p:nvPicPr>
          <p:cNvPr id="6" name="Рисунок 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87" y="2831263"/>
            <a:ext cx="216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75" y="2483913"/>
            <a:ext cx="1860930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53783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 - ФА - ВА БОЛЬШАЯ КОРОВА</a:t>
            </a:r>
          </a:p>
        </p:txBody>
      </p:sp>
      <p:pic>
        <p:nvPicPr>
          <p:cNvPr id="8" name="Рисунок 7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45" y="2491256"/>
            <a:ext cx="2171678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609424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 - ФО - ВО ВОЕТ ВОЛК</a:t>
            </a:r>
          </a:p>
        </p:txBody>
      </p:sp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4" y="2638036"/>
            <a:ext cx="1955667" cy="192023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580851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ФА - ВА - ФА ВОТ ДРОВА И ТРАВА</a:t>
            </a:r>
          </a:p>
        </p:txBody>
      </p:sp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1" y="2565041"/>
            <a:ext cx="1736037" cy="1715105"/>
          </a:xfrm>
          <a:prstGeom prst="rect">
            <a:avLst/>
          </a:prstGeom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99" y="2817499"/>
            <a:ext cx="1417255" cy="1296657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97" y="1738036"/>
            <a:ext cx="2810452" cy="2466674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28361" y="2674156"/>
            <a:ext cx="27527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8C23A7-3582-473E-B799-D066EDE3FAC4}"/>
</file>

<file path=customXml/itemProps2.xml><?xml version="1.0" encoding="utf-8"?>
<ds:datastoreItem xmlns:ds="http://schemas.openxmlformats.org/officeDocument/2006/customXml" ds:itemID="{4EE3AC78-2066-4A49-8882-E2CAD1977C04}"/>
</file>

<file path=customXml/itemProps3.xml><?xml version="1.0" encoding="utf-8"?>
<ds:datastoreItem xmlns:ds="http://schemas.openxmlformats.org/officeDocument/2006/customXml" ds:itemID="{1B887535-6F99-40CB-9CA2-EB2D33C0622E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</Words>
  <Application>Microsoft Macintosh PowerPoint</Application>
  <PresentationFormat>Произвольный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Марианна Сита</cp:lastModifiedBy>
  <cp:revision>9</cp:revision>
  <dcterms:created xsi:type="dcterms:W3CDTF">2024-11-21T13:16:00Z</dcterms:created>
  <dcterms:modified xsi:type="dcterms:W3CDTF">2024-12-25T22:03:15Z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