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3828" y="20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6BB33-2DE8-524B-A9FD-01474471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949F86-B451-CDB8-C9F9-A5951EF9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4AB6A-F078-5762-96D7-FDEBC5CD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9472F-46B6-613B-B2E1-BC58AD7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F2CC6-B4E2-AEE1-E5EF-3359E928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089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3ABF8-A102-7CF4-2083-DC217CA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467CD4-4B45-68CA-BB34-B6CD0749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8124A-80E8-7B55-4CE1-A76EDEFF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53393-71F1-BBC7-E0E3-8A199000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F72FD-4B29-9EC3-8945-1DCB9CE3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01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14A37F-37C5-480C-D01B-573089D33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A6C4BC-71CD-A782-939B-D80508BCA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4F48F9-9035-7A52-1EBE-77A3AD08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AB3C4-1E85-B0DA-7AD9-686FF619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04EB4-53DD-866E-5B83-FEA8170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42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8128A-5374-0973-3FCC-D16B06D5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51FA5-CB5E-6201-6D12-D5938998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12282-7B0F-E504-F8BD-B78227E7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70FA9-ABB1-CB8E-CFA1-7C323C3D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BEEA0-3EE1-3A0E-ED97-E73BD5BD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886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1BC6-82AE-3465-F3D2-150AF0D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074A57-D05B-6B25-B82F-FE04E32B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0C1B6-DD6F-C1DE-DE11-6104E8A5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606D1-B51E-EFFB-5C2C-9CEF5CDB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7758-09D1-2C7F-9EA7-A6D53889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12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3D5F-5787-7F77-C7CB-7624DBC2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C4B3A-839A-893C-BD5E-CE4553D75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B7EAE-D6D8-3D91-FE90-3F4831F8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21272-6E30-F927-6CD8-559F1B2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A5ABC-3B8E-F14E-6F27-E098A167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B7F84-6EBD-21F1-E3F2-E9BD3B62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843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8F061-DA2B-2536-2DB6-8D9B1678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1C005-DE0A-CCFE-C9AC-7F696433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98AA2-6066-4146-FE58-DE062358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0773DE-1CC3-2708-BA07-8AFA5EBC7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3A2ED-9404-DC27-10EA-0B7AE1218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2A2EB-2E57-3C93-D629-0F988D98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C25720-EEFA-3AE8-720F-A7F99E3B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B5A996-6D74-DEA2-5F94-13A0DA34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670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D6FCB-AC7B-323C-341B-76F22981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922772-D186-EC9D-EB1C-C0E17CD6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375EB-0FE5-8781-0BBC-1649D34E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D1A8C9-324C-444E-2D33-B85FC01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0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24F6E1-263A-7B5B-88A9-C073E190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B50AAE-A671-5068-B2E8-C60D5A1F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53D0D-CEB4-F8DF-5F29-A959E877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17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B5B6A-FE73-5B3D-41A5-4CA57D30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BC427-8E77-827A-F7C2-2E279E6D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3A890-4E42-32D9-60B3-EDE3BB72F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A0306-CBD6-76D3-C83E-99A95EC4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E3917-DB60-1002-3FAB-502D475C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06E0-7B9A-02F8-87D7-22102E39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586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81074-D441-33DC-DF10-CA8AADD8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3D8089-19F2-5196-0E0A-5524E51CB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08B365-DEC3-849F-751A-3DBF7C99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745AC-431C-E909-61C0-0CA7176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4A1EBF-EB49-CBF7-B9F6-C61B20A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5723C-B71D-B6EA-75E6-BBB0E810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997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773-1CA8-2C24-7F41-81E7FE5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84457-39C5-B24C-45EF-77125DF9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BD54A-8DA6-18C0-77AB-4D10C524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2B025-0212-903A-A829-43B2D2CA7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33611-2329-1AEB-A88C-FDE55766A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38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4E422-E366-84F2-24E1-C0EF892E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04379-5AFB-74D2-5A6D-95B6824D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691E39A-C642-4447-0FA4-55319C7B4E17}"/>
              </a:ext>
            </a:extLst>
          </p:cNvPr>
          <p:cNvGrpSpPr/>
          <p:nvPr/>
        </p:nvGrpSpPr>
        <p:grpSpPr>
          <a:xfrm>
            <a:off x="4157381" y="401129"/>
            <a:ext cx="3279002" cy="3027871"/>
            <a:chOff x="4157381" y="401129"/>
            <a:chExt cx="3279002" cy="30278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61E808C-04FF-9AD6-BB01-DF8DF4D425B3}"/>
                </a:ext>
              </a:extLst>
            </p:cNvPr>
            <p:cNvSpPr/>
            <p:nvPr/>
          </p:nvSpPr>
          <p:spPr>
            <a:xfrm>
              <a:off x="4157381" y="401129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8C62A6-490E-1507-FFB3-4D440453AF3E}"/>
                </a:ext>
              </a:extLst>
            </p:cNvPr>
            <p:cNvSpPr txBox="1"/>
            <p:nvPr/>
          </p:nvSpPr>
          <p:spPr>
            <a:xfrm>
              <a:off x="4157381" y="613427"/>
              <a:ext cx="32239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ВИШНИ</a:t>
              </a:r>
              <a:endParaRPr lang="ru-UA" sz="4000" dirty="0"/>
            </a:p>
          </p:txBody>
        </p:sp>
        <p:pic>
          <p:nvPicPr>
            <p:cNvPr id="33" name="Рисунок 32" descr="Изображение выглядит как фрукт, вишн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84EFAA-3999-FB9C-E39E-43242AAF2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050" y="1166864"/>
              <a:ext cx="2262136" cy="226213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24BB6DC-C00A-2839-E068-649744AB3788}"/>
              </a:ext>
            </a:extLst>
          </p:cNvPr>
          <p:cNvGrpSpPr/>
          <p:nvPr/>
        </p:nvGrpSpPr>
        <p:grpSpPr>
          <a:xfrm>
            <a:off x="4165862" y="418048"/>
            <a:ext cx="3279002" cy="2955303"/>
            <a:chOff x="92987" y="-2984062"/>
            <a:chExt cx="3279002" cy="2955303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31C8426-B34E-9F18-B99F-91206AAF1918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DF2F36A1-7E76-AD7C-980A-94A4768B1139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DC35A-BFD0-4CFD-1087-7F2304FF52EC}"/>
                  </a:ext>
                </a:extLst>
              </p:cNvPr>
              <p:cNvSpPr txBox="1"/>
              <p:nvPr/>
            </p:nvSpPr>
            <p:spPr>
              <a:xfrm>
                <a:off x="4284823" y="613427"/>
                <a:ext cx="296908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ВИШЕН</a:t>
                </a:r>
                <a:endParaRPr lang="ru-UA" sz="4000" dirty="0"/>
              </a:p>
            </p:txBody>
          </p:sp>
        </p:grpSp>
        <p:pic>
          <p:nvPicPr>
            <p:cNvPr id="40" name="Рисунок 39" descr="Закрыть со сплошной заливкой">
              <a:extLst>
                <a:ext uri="{FF2B5EF4-FFF2-40B4-BE49-F238E27FC236}">
                  <a16:creationId xmlns:a16="http://schemas.microsoft.com/office/drawing/2014/main" id="{BD356794-05D6-2C3A-D587-49F7BB54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708A6DD-1A9E-DF59-1AFE-39EF5684224F}"/>
              </a:ext>
            </a:extLst>
          </p:cNvPr>
          <p:cNvGrpSpPr/>
          <p:nvPr/>
        </p:nvGrpSpPr>
        <p:grpSpPr>
          <a:xfrm>
            <a:off x="7865168" y="401127"/>
            <a:ext cx="3279002" cy="2955303"/>
            <a:chOff x="7865168" y="401127"/>
            <a:chExt cx="3279002" cy="295530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B940856-7865-DF50-D39C-0E7F78E3B064}"/>
                </a:ext>
              </a:extLst>
            </p:cNvPr>
            <p:cNvSpPr/>
            <p:nvPr/>
          </p:nvSpPr>
          <p:spPr>
            <a:xfrm>
              <a:off x="7865168" y="401127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F627D3E-BD56-5D20-3BB0-EDF500B3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292" y="1331364"/>
              <a:ext cx="1628202" cy="162820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A95C5E-8C30-951F-758D-007BB1111442}"/>
                </a:ext>
              </a:extLst>
            </p:cNvPr>
            <p:cNvSpPr txBox="1"/>
            <p:nvPr/>
          </p:nvSpPr>
          <p:spPr>
            <a:xfrm>
              <a:off x="8190791" y="613427"/>
              <a:ext cx="25987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ОКНА</a:t>
              </a:r>
              <a:endParaRPr lang="ru-UA" sz="4000" dirty="0"/>
            </a:p>
          </p:txBody>
        </p:sp>
        <p:pic>
          <p:nvPicPr>
            <p:cNvPr id="49" name="Рисунок 4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C2AC991-F567-9831-F2DB-DC033BCD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490" y="1373737"/>
              <a:ext cx="1628202" cy="16282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FC23DE2-89F2-A94E-5439-C3106FDFD6CF}"/>
              </a:ext>
            </a:extLst>
          </p:cNvPr>
          <p:cNvGrpSpPr/>
          <p:nvPr/>
        </p:nvGrpSpPr>
        <p:grpSpPr>
          <a:xfrm>
            <a:off x="6011274" y="3606098"/>
            <a:ext cx="3279002" cy="2955303"/>
            <a:chOff x="6011274" y="3606098"/>
            <a:chExt cx="3279002" cy="295530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8E3E08E-0C6F-3B2F-C254-321D60EFECD9}"/>
                </a:ext>
              </a:extLst>
            </p:cNvPr>
            <p:cNvSpPr/>
            <p:nvPr/>
          </p:nvSpPr>
          <p:spPr>
            <a:xfrm>
              <a:off x="6011274" y="3606098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18F6CE-FF06-4E52-0A53-553F8D73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977" y="4567425"/>
              <a:ext cx="1717081" cy="171708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3D366D-68A8-FEC1-F3B9-FDC7A0906780}"/>
                </a:ext>
              </a:extLst>
            </p:cNvPr>
            <p:cNvSpPr txBox="1"/>
            <p:nvPr/>
          </p:nvSpPr>
          <p:spPr>
            <a:xfrm>
              <a:off x="6087417" y="3859539"/>
              <a:ext cx="30716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БАШНИ</a:t>
              </a:r>
              <a:endParaRPr lang="ru-UA" sz="4000" dirty="0"/>
            </a:p>
          </p:txBody>
        </p:sp>
        <p:pic>
          <p:nvPicPr>
            <p:cNvPr id="50" name="Рисунок 49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E6A2C9-D9F7-ADE3-96A3-13E0F30E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517" y="4567425"/>
              <a:ext cx="1717081" cy="171708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D071D8D-2381-4A7F-B002-F788A93128DA}"/>
              </a:ext>
            </a:extLst>
          </p:cNvPr>
          <p:cNvGrpSpPr/>
          <p:nvPr/>
        </p:nvGrpSpPr>
        <p:grpSpPr>
          <a:xfrm>
            <a:off x="7856687" y="406120"/>
            <a:ext cx="3279002" cy="2955303"/>
            <a:chOff x="92987" y="-2984062"/>
            <a:chExt cx="3279002" cy="2955303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450EF2C-1C35-D93D-76B8-5F1A0F649F2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147411EB-7E4D-CF1F-178A-A86BA72B97D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DBB075-C93A-3FD8-6929-178528FA1DEF}"/>
                  </a:ext>
                </a:extLst>
              </p:cNvPr>
              <p:cNvSpPr txBox="1"/>
              <p:nvPr/>
            </p:nvSpPr>
            <p:spPr>
              <a:xfrm>
                <a:off x="4476383" y="613427"/>
                <a:ext cx="25859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ОКОН</a:t>
                </a:r>
                <a:endParaRPr lang="ru-UA" sz="4000" dirty="0"/>
              </a:p>
            </p:txBody>
          </p:sp>
        </p:grpSp>
        <p:pic>
          <p:nvPicPr>
            <p:cNvPr id="53" name="Рисунок 52" descr="Закрыть со сплошной заливкой">
              <a:extLst>
                <a:ext uri="{FF2B5EF4-FFF2-40B4-BE49-F238E27FC236}">
                  <a16:creationId xmlns:a16="http://schemas.microsoft.com/office/drawing/2014/main" id="{B83771DC-55EB-B5EF-0EB7-1C8F2FB90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F29B17E-17ED-6F2F-4924-5E5E7C47D4C9}"/>
              </a:ext>
            </a:extLst>
          </p:cNvPr>
          <p:cNvGrpSpPr/>
          <p:nvPr/>
        </p:nvGrpSpPr>
        <p:grpSpPr>
          <a:xfrm>
            <a:off x="6011274" y="3604249"/>
            <a:ext cx="3279002" cy="2955303"/>
            <a:chOff x="92987" y="-2984062"/>
            <a:chExt cx="3279002" cy="2955303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07B56DCD-7FEB-A4EB-4322-61F547B5EC1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33D0E112-3F5B-E31C-6AAD-5F47431DCD5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7278B69-9BFF-4C30-A4D0-D439E63F4C0E}"/>
                  </a:ext>
                </a:extLst>
              </p:cNvPr>
              <p:cNvSpPr txBox="1"/>
              <p:nvPr/>
            </p:nvSpPr>
            <p:spPr>
              <a:xfrm>
                <a:off x="4314479" y="613427"/>
                <a:ext cx="29097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БАШЕН</a:t>
                </a:r>
                <a:endParaRPr lang="ru-UA" sz="4000" dirty="0"/>
              </a:p>
            </p:txBody>
          </p:sp>
        </p:grpSp>
        <p:pic>
          <p:nvPicPr>
            <p:cNvPr id="60" name="Рисунок 59" descr="Закрыть со сплошной заливкой">
              <a:extLst>
                <a:ext uri="{FF2B5EF4-FFF2-40B4-BE49-F238E27FC236}">
                  <a16:creationId xmlns:a16="http://schemas.microsoft.com/office/drawing/2014/main" id="{6E36A86A-8956-6C00-6032-725BE2FF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8954897-126C-2D7E-7147-8E4E56C7EA69}"/>
              </a:ext>
            </a:extLst>
          </p:cNvPr>
          <p:cNvGrpSpPr/>
          <p:nvPr/>
        </p:nvGrpSpPr>
        <p:grpSpPr>
          <a:xfrm>
            <a:off x="4172483" y="409864"/>
            <a:ext cx="3279002" cy="3184399"/>
            <a:chOff x="4172483" y="409864"/>
            <a:chExt cx="3279002" cy="3184399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DDBC68D4-52D5-4D44-1304-27821C8EA17B}"/>
                </a:ext>
              </a:extLst>
            </p:cNvPr>
            <p:cNvGrpSpPr/>
            <p:nvPr/>
          </p:nvGrpSpPr>
          <p:grpSpPr>
            <a:xfrm>
              <a:off x="4172483" y="409864"/>
              <a:ext cx="3279002" cy="2955303"/>
              <a:chOff x="4157381" y="401129"/>
              <a:chExt cx="3279002" cy="2955303"/>
            </a:xfrm>
          </p:grpSpPr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15083148-1025-174E-F659-B773542F528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94D8D3-9319-67F7-69A8-A0A0E3E692B6}"/>
                  </a:ext>
                </a:extLst>
              </p:cNvPr>
              <p:cNvSpPr txBox="1"/>
              <p:nvPr/>
            </p:nvSpPr>
            <p:spPr>
              <a:xfrm>
                <a:off x="4595000" y="613427"/>
                <a:ext cx="23487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ПНИ</a:t>
                </a:r>
                <a:endParaRPr lang="ru-UA" sz="4000" dirty="0"/>
              </a:p>
            </p:txBody>
          </p:sp>
        </p:grpSp>
        <p:pic>
          <p:nvPicPr>
            <p:cNvPr id="79" name="Рисунок 78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F2D47C-96D4-5DF6-7398-3CDB2B1E1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279" y="777529"/>
              <a:ext cx="2816734" cy="281673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67DAD15-53B4-1EF1-5B24-304751A9DC5B}"/>
              </a:ext>
            </a:extLst>
          </p:cNvPr>
          <p:cNvGrpSpPr/>
          <p:nvPr/>
        </p:nvGrpSpPr>
        <p:grpSpPr>
          <a:xfrm>
            <a:off x="7848337" y="418048"/>
            <a:ext cx="3295833" cy="2955303"/>
            <a:chOff x="7848337" y="418048"/>
            <a:chExt cx="3295833" cy="2955303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FFD0C3D8-B27F-0739-A024-52C6B3B3790E}"/>
                </a:ext>
              </a:extLst>
            </p:cNvPr>
            <p:cNvGrpSpPr/>
            <p:nvPr/>
          </p:nvGrpSpPr>
          <p:grpSpPr>
            <a:xfrm>
              <a:off x="7848337" y="418048"/>
              <a:ext cx="3295833" cy="2955303"/>
              <a:chOff x="4140550" y="401129"/>
              <a:chExt cx="3295833" cy="2955303"/>
            </a:xfrm>
          </p:grpSpPr>
          <p:sp>
            <p:nvSpPr>
              <p:cNvPr id="73" name="Прямоугольник: скругленные углы 72">
                <a:extLst>
                  <a:ext uri="{FF2B5EF4-FFF2-40B4-BE49-F238E27FC236}">
                    <a16:creationId xmlns:a16="http://schemas.microsoft.com/office/drawing/2014/main" id="{DCB77F2C-1AB6-03EF-4B67-88A0F5CF156F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52165B-C5F3-DF00-AA6F-71176C868998}"/>
                  </a:ext>
                </a:extLst>
              </p:cNvPr>
              <p:cNvSpPr txBox="1"/>
              <p:nvPr/>
            </p:nvSpPr>
            <p:spPr>
              <a:xfrm>
                <a:off x="4140550" y="613427"/>
                <a:ext cx="32576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САПОГИ</a:t>
                </a:r>
                <a:endParaRPr lang="ru-UA" sz="4000" dirty="0"/>
              </a:p>
            </p:txBody>
          </p:sp>
        </p:grpSp>
        <p:pic>
          <p:nvPicPr>
            <p:cNvPr id="27" name="Рисунок 26" descr="Изображение выглядит как обувь, башмак, бо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0FFCCF8-7CC9-AB83-CAF9-F15348FE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081" y="1236582"/>
              <a:ext cx="2038074" cy="2038074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20503344-CEF2-59DF-F9BC-407D74C58F01}"/>
              </a:ext>
            </a:extLst>
          </p:cNvPr>
          <p:cNvGrpSpPr/>
          <p:nvPr/>
        </p:nvGrpSpPr>
        <p:grpSpPr>
          <a:xfrm>
            <a:off x="6011274" y="3599256"/>
            <a:ext cx="3279002" cy="2967138"/>
            <a:chOff x="6011274" y="3599256"/>
            <a:chExt cx="3279002" cy="2967138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325A731D-437B-FAF0-9217-0D4B49E87A33}"/>
                </a:ext>
              </a:extLst>
            </p:cNvPr>
            <p:cNvGrpSpPr/>
            <p:nvPr/>
          </p:nvGrpSpPr>
          <p:grpSpPr>
            <a:xfrm>
              <a:off x="6011274" y="3599256"/>
              <a:ext cx="3279002" cy="2955303"/>
              <a:chOff x="4157381" y="401129"/>
              <a:chExt cx="3279002" cy="2955303"/>
            </a:xfrm>
          </p:grpSpPr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id="{023CB732-AE52-6408-1283-AAE41B80EBE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A67A11-8E54-22C7-3E23-641E6711321B}"/>
                  </a:ext>
                </a:extLst>
              </p:cNvPr>
              <p:cNvSpPr txBox="1"/>
              <p:nvPr/>
            </p:nvSpPr>
            <p:spPr>
              <a:xfrm>
                <a:off x="4335313" y="613427"/>
                <a:ext cx="28680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ТУФЛИ</a:t>
                </a:r>
                <a:endParaRPr lang="ru-UA" sz="4000" dirty="0"/>
              </a:p>
            </p:txBody>
          </p:sp>
        </p:grpSp>
        <p:pic>
          <p:nvPicPr>
            <p:cNvPr id="25" name="Рисунок 24" descr="Изображение выглядит как высокие каблуки, Туфли-лодочки на высоком каблуке, сандалия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66D56161-75F8-1541-22FC-D096AAD6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876" y="4304823"/>
              <a:ext cx="2261571" cy="2261571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AA1CD37-77DC-5955-C881-0939D39D5BFA}"/>
              </a:ext>
            </a:extLst>
          </p:cNvPr>
          <p:cNvGrpSpPr/>
          <p:nvPr/>
        </p:nvGrpSpPr>
        <p:grpSpPr>
          <a:xfrm>
            <a:off x="4149079" y="399437"/>
            <a:ext cx="3279002" cy="2955303"/>
            <a:chOff x="92987" y="-2984062"/>
            <a:chExt cx="3279002" cy="2955303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9D27EB57-8956-628E-90F7-748249BC701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92AF5409-C0F9-1E52-1262-3CFE9A6F61A3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4AE99C-2C5F-AA4F-DEC7-199147AFFECC}"/>
                  </a:ext>
                </a:extLst>
              </p:cNvPr>
              <p:cNvSpPr txBox="1"/>
              <p:nvPr/>
            </p:nvSpPr>
            <p:spPr>
              <a:xfrm>
                <a:off x="4494817" y="613427"/>
                <a:ext cx="25490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ПНЕЙ</a:t>
                </a:r>
                <a:endParaRPr lang="ru-UA" sz="4000" dirty="0"/>
              </a:p>
            </p:txBody>
          </p:sp>
        </p:grpSp>
        <p:pic>
          <p:nvPicPr>
            <p:cNvPr id="69" name="Рисунок 68" descr="Закрыть со сплошной заливкой">
              <a:extLst>
                <a:ext uri="{FF2B5EF4-FFF2-40B4-BE49-F238E27FC236}">
                  <a16:creationId xmlns:a16="http://schemas.microsoft.com/office/drawing/2014/main" id="{BC88B60C-9F26-A0FF-C71B-5091CD1C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CFAFCEAE-72B8-5DBD-387D-DD7142B19AE2}"/>
              </a:ext>
            </a:extLst>
          </p:cNvPr>
          <p:cNvGrpSpPr/>
          <p:nvPr/>
        </p:nvGrpSpPr>
        <p:grpSpPr>
          <a:xfrm>
            <a:off x="7863240" y="407969"/>
            <a:ext cx="3279002" cy="2955303"/>
            <a:chOff x="92987" y="-2984062"/>
            <a:chExt cx="3279002" cy="2955303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7340688C-EED1-A41E-8686-87D44F6B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88" name="Прямоугольник: скругленные углы 87">
                <a:extLst>
                  <a:ext uri="{FF2B5EF4-FFF2-40B4-BE49-F238E27FC236}">
                    <a16:creationId xmlns:a16="http://schemas.microsoft.com/office/drawing/2014/main" id="{4CC38835-9674-2646-2DBC-861F69B25E5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9675DAE-A55E-846E-1279-F3B61A9FEDEA}"/>
                  </a:ext>
                </a:extLst>
              </p:cNvPr>
              <p:cNvSpPr txBox="1"/>
              <p:nvPr/>
            </p:nvSpPr>
            <p:spPr>
              <a:xfrm>
                <a:off x="4364172" y="613427"/>
                <a:ext cx="28103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САПОГ</a:t>
                </a:r>
                <a:endParaRPr lang="ru-UA" sz="4000" dirty="0"/>
              </a:p>
            </p:txBody>
          </p:sp>
        </p:grpSp>
        <p:pic>
          <p:nvPicPr>
            <p:cNvPr id="87" name="Рисунок 86" descr="Закрыть со сплошной заливкой">
              <a:extLst>
                <a:ext uri="{FF2B5EF4-FFF2-40B4-BE49-F238E27FC236}">
                  <a16:creationId xmlns:a16="http://schemas.microsoft.com/office/drawing/2014/main" id="{DECFAC5D-66BC-A4D3-689F-C488D1D2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65139F7-DCF4-0744-B48D-BF3F95CF04B9}"/>
              </a:ext>
            </a:extLst>
          </p:cNvPr>
          <p:cNvGrpSpPr/>
          <p:nvPr/>
        </p:nvGrpSpPr>
        <p:grpSpPr>
          <a:xfrm>
            <a:off x="6011274" y="3594170"/>
            <a:ext cx="3279002" cy="2955303"/>
            <a:chOff x="92987" y="-2984062"/>
            <a:chExt cx="3279002" cy="2955303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79234E10-74E4-2EDF-AC2C-89F5E3D1F7E4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93" name="Прямоугольник: скругленные углы 92">
                <a:extLst>
                  <a:ext uri="{FF2B5EF4-FFF2-40B4-BE49-F238E27FC236}">
                    <a16:creationId xmlns:a16="http://schemas.microsoft.com/office/drawing/2014/main" id="{0C4F39CF-BAE5-6D80-FAD8-C8638FA3AB7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E4E6432-7016-0AFD-27A4-19B3D7068DE3}"/>
                  </a:ext>
                </a:extLst>
              </p:cNvPr>
              <p:cNvSpPr txBox="1"/>
              <p:nvPr/>
            </p:nvSpPr>
            <p:spPr>
              <a:xfrm>
                <a:off x="4261581" y="613427"/>
                <a:ext cx="30155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ТУФЕЛЬ</a:t>
                </a:r>
                <a:endParaRPr lang="ru-UA" sz="4000" dirty="0"/>
              </a:p>
            </p:txBody>
          </p:sp>
        </p:grpSp>
        <p:pic>
          <p:nvPicPr>
            <p:cNvPr id="92" name="Рисунок 91" descr="Закрыть со сплошной заливкой">
              <a:extLst>
                <a:ext uri="{FF2B5EF4-FFF2-40B4-BE49-F238E27FC236}">
                  <a16:creationId xmlns:a16="http://schemas.microsoft.com/office/drawing/2014/main" id="{B0DE30F9-B7CF-09AC-8B40-9A7FB93B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5EA59C7C-E02E-25A4-C979-A9F586C4ECEE}"/>
              </a:ext>
            </a:extLst>
          </p:cNvPr>
          <p:cNvGrpSpPr/>
          <p:nvPr/>
        </p:nvGrpSpPr>
        <p:grpSpPr>
          <a:xfrm>
            <a:off x="6014166" y="3607906"/>
            <a:ext cx="3279002" cy="2955303"/>
            <a:chOff x="6014166" y="3607906"/>
            <a:chExt cx="3279002" cy="2955303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E2AE5D5E-32E7-D513-7DE8-4FBF7C81A08F}"/>
                </a:ext>
              </a:extLst>
            </p:cNvPr>
            <p:cNvGrpSpPr/>
            <p:nvPr/>
          </p:nvGrpSpPr>
          <p:grpSpPr>
            <a:xfrm>
              <a:off x="6014166" y="3607906"/>
              <a:ext cx="3279002" cy="2955303"/>
              <a:chOff x="4157381" y="401129"/>
              <a:chExt cx="3279002" cy="2955303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F2E209D2-6265-B4BA-3388-838428B9C7A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8597938-EB80-D3DA-C1BE-AE29A24C39E0}"/>
                  </a:ext>
                </a:extLst>
              </p:cNvPr>
              <p:cNvSpPr txBox="1"/>
              <p:nvPr/>
            </p:nvSpPr>
            <p:spPr>
              <a:xfrm>
                <a:off x="4262378" y="613427"/>
                <a:ext cx="30139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НОСКИ</a:t>
                </a:r>
                <a:endParaRPr lang="ru-UA" sz="4000" dirty="0"/>
              </a:p>
            </p:txBody>
          </p:sp>
        </p:grpSp>
        <p:pic>
          <p:nvPicPr>
            <p:cNvPr id="21" name="Рисунок 2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F964885-9BA8-611C-B5FF-CF03271A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403" y="4536216"/>
              <a:ext cx="1482988" cy="1750749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4B80F31B-8C31-FACC-6ED6-744C65B0D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515" y="4615323"/>
              <a:ext cx="1482988" cy="1750749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1A84E31-E994-3B53-5863-6E9F1D16710E}"/>
              </a:ext>
            </a:extLst>
          </p:cNvPr>
          <p:cNvGrpSpPr/>
          <p:nvPr/>
        </p:nvGrpSpPr>
        <p:grpSpPr>
          <a:xfrm>
            <a:off x="7864204" y="407939"/>
            <a:ext cx="3279002" cy="2977939"/>
            <a:chOff x="7864204" y="407939"/>
            <a:chExt cx="3279002" cy="2977939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4B0D8229-1D07-D510-83FD-749F6DE1B2CD}"/>
                </a:ext>
              </a:extLst>
            </p:cNvPr>
            <p:cNvGrpSpPr/>
            <p:nvPr/>
          </p:nvGrpSpPr>
          <p:grpSpPr>
            <a:xfrm>
              <a:off x="7864204" y="407939"/>
              <a:ext cx="3279002" cy="2959632"/>
              <a:chOff x="4157381" y="396800"/>
              <a:chExt cx="3279002" cy="2959632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490E3459-A7A1-CDEC-5EDC-ECAA0A5A841A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A597535-4BC3-E6DC-C820-C81826F30FEA}"/>
                  </a:ext>
                </a:extLst>
              </p:cNvPr>
              <p:cNvSpPr txBox="1"/>
              <p:nvPr/>
            </p:nvSpPr>
            <p:spPr>
              <a:xfrm>
                <a:off x="4188150" y="396800"/>
                <a:ext cx="319042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</a:t>
                </a:r>
              </a:p>
              <a:p>
                <a:pPr algn="ctr"/>
                <a:r>
                  <a:rPr lang="ru-RU" sz="4000" dirty="0"/>
                  <a:t>КАРАНДАШИ</a:t>
                </a:r>
                <a:endParaRPr lang="ru-UA" sz="4000" dirty="0"/>
              </a:p>
            </p:txBody>
          </p:sp>
        </p:grpSp>
        <p:pic>
          <p:nvPicPr>
  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40ACC036-EB43-40C3-0A49-6E6423AC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88" y="1547613"/>
              <a:ext cx="1253362" cy="1838265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808BF685-75EB-1549-E6F8-EC2E91E77280}"/>
              </a:ext>
            </a:extLst>
          </p:cNvPr>
          <p:cNvGrpSpPr/>
          <p:nvPr/>
        </p:nvGrpSpPr>
        <p:grpSpPr>
          <a:xfrm>
            <a:off x="4120718" y="403534"/>
            <a:ext cx="3328695" cy="2955303"/>
            <a:chOff x="4120718" y="403534"/>
            <a:chExt cx="3328695" cy="2955303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4807CFDF-45DE-C29D-D31E-2A38FF11B5AD}"/>
                </a:ext>
              </a:extLst>
            </p:cNvPr>
            <p:cNvGrpSpPr/>
            <p:nvPr/>
          </p:nvGrpSpPr>
          <p:grpSpPr>
            <a:xfrm>
              <a:off x="4120718" y="403534"/>
              <a:ext cx="3328695" cy="2955303"/>
              <a:chOff x="4107688" y="401129"/>
              <a:chExt cx="3328695" cy="2955303"/>
            </a:xfrm>
          </p:grpSpPr>
          <p:sp>
            <p:nvSpPr>
              <p:cNvPr id="98" name="Прямоугольник: скругленные углы 97">
                <a:extLst>
                  <a:ext uri="{FF2B5EF4-FFF2-40B4-BE49-F238E27FC236}">
                    <a16:creationId xmlns:a16="http://schemas.microsoft.com/office/drawing/2014/main" id="{0DECCDAB-77AE-9663-71B5-D4D445FE4CA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37EE1C8-FC97-BB48-71EF-6BC9680E3E75}"/>
                  </a:ext>
                </a:extLst>
              </p:cNvPr>
              <p:cNvSpPr txBox="1"/>
              <p:nvPr/>
            </p:nvSpPr>
            <p:spPr>
              <a:xfrm>
                <a:off x="4107688" y="613427"/>
                <a:ext cx="33233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ЯБЛОНИ</a:t>
                </a:r>
                <a:endParaRPr lang="ru-UA" sz="4000" dirty="0"/>
              </a:p>
            </p:txBody>
          </p: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73C26F65-52E7-67A7-AB77-3A4318A13607}"/>
                </a:ext>
              </a:extLst>
            </p:cNvPr>
            <p:cNvGrpSpPr/>
            <p:nvPr/>
          </p:nvGrpSpPr>
          <p:grpSpPr>
            <a:xfrm>
              <a:off x="4442982" y="1344562"/>
              <a:ext cx="1879224" cy="1879224"/>
              <a:chOff x="4872621" y="1205066"/>
              <a:chExt cx="2088125" cy="2088125"/>
            </a:xfrm>
          </p:grpSpPr>
          <p:pic>
            <p:nvPicPr>
              <p:cNvPr id="17" name="Рисунок 16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54D661B-949B-7FF1-8F73-4CE8685D8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7E8551D-CDBD-CB88-061A-16EA5005D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4" name="Рисунок 11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F9A4CA-D6C0-69E3-4D18-F383CB0AC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E50EFE-366C-241D-432E-77FC20EB8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6" name="Рисунок 11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8228C4-EBC8-C14C-FE37-2DF3CCD26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7" name="Рисунок 11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B9C4F5-11C6-FC16-7BCA-4F0305D83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8" name="Рисунок 11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844C4D-EFA4-6732-9BBE-EDA1EBE88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9" name="Рисунок 1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0BCC6E9-56D1-E8F5-E03E-97EF1A875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0" name="Рисунок 11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77282C-D677-24C0-84E3-EA9C1BCAD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B273DC05-034B-BA29-A989-A42D571F02E4}"/>
                </a:ext>
              </a:extLst>
            </p:cNvPr>
            <p:cNvGrpSpPr/>
            <p:nvPr/>
          </p:nvGrpSpPr>
          <p:grpSpPr>
            <a:xfrm>
              <a:off x="5555256" y="1360648"/>
              <a:ext cx="1879224" cy="1879224"/>
              <a:chOff x="4872621" y="1205066"/>
              <a:chExt cx="2088125" cy="2088125"/>
            </a:xfrm>
          </p:grpSpPr>
          <p:pic>
            <p:nvPicPr>
              <p:cNvPr id="123" name="Рисунок 122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770CC4-26F8-7D36-41EE-72C78F141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24" name="Рисунок 12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CC1D464-6510-A282-A089-083753A2B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5" name="Рисунок 12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6E6AB8-0011-3839-5E11-48EE5B549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6" name="Рисунок 12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DBBA6A-6B5C-FD31-B777-17FC8D465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7" name="Рисунок 12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AB1509-6555-1469-54C2-05EB13013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8" name="Рисунок 12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BFEDE3-26B3-B9CC-67FC-BC0346CDB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9" name="Рисунок 12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0F153CC-47EC-9662-27EA-609E3F732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0" name="Рисунок 12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B939BD-1C88-184A-EA26-83B74476B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1" name="Рисунок 130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2BF83B-9CA3-6CBB-3498-4BCCA891C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C6FA9F84-1AEA-4D82-4727-2BB2CD08ACC4}"/>
              </a:ext>
            </a:extLst>
          </p:cNvPr>
          <p:cNvGrpSpPr/>
          <p:nvPr/>
        </p:nvGrpSpPr>
        <p:grpSpPr>
          <a:xfrm>
            <a:off x="4165862" y="408296"/>
            <a:ext cx="3279002" cy="2955303"/>
            <a:chOff x="92987" y="-2984062"/>
            <a:chExt cx="3279002" cy="2955303"/>
          </a:xfrm>
        </p:grpSpPr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5539D9DE-8725-10E4-82A6-9914F39D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03" name="Прямоугольник: скругленные углы 102">
                <a:extLst>
                  <a:ext uri="{FF2B5EF4-FFF2-40B4-BE49-F238E27FC236}">
                    <a16:creationId xmlns:a16="http://schemas.microsoft.com/office/drawing/2014/main" id="{50E10551-93D0-18D6-D38B-C284C7E3069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9E5BD3A-7345-1248-3F38-5ECFED9E12EC}"/>
                  </a:ext>
                </a:extLst>
              </p:cNvPr>
              <p:cNvSpPr txBox="1"/>
              <p:nvPr/>
            </p:nvSpPr>
            <p:spPr>
              <a:xfrm>
                <a:off x="4176623" y="613427"/>
                <a:ext cx="31854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ЯБЛОНЬ</a:t>
                </a:r>
                <a:endParaRPr lang="ru-UA" sz="4000" dirty="0"/>
              </a:p>
            </p:txBody>
          </p:sp>
        </p:grpSp>
        <p:pic>
          <p:nvPicPr>
            <p:cNvPr id="102" name="Рисунок 101" descr="Закрыть со сплошной заливкой">
              <a:extLst>
                <a:ext uri="{FF2B5EF4-FFF2-40B4-BE49-F238E27FC236}">
                  <a16:creationId xmlns:a16="http://schemas.microsoft.com/office/drawing/2014/main" id="{7C7F47A9-AE17-799A-796E-E4CAA294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CB2DABC-E621-8391-8CAA-5E422F6C08A9}"/>
              </a:ext>
            </a:extLst>
          </p:cNvPr>
          <p:cNvGrpSpPr/>
          <p:nvPr/>
        </p:nvGrpSpPr>
        <p:grpSpPr>
          <a:xfrm>
            <a:off x="7760154" y="290216"/>
            <a:ext cx="3475759" cy="3078142"/>
            <a:chOff x="-13058" y="-3106901"/>
            <a:chExt cx="3475759" cy="3078142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9E1F77BC-D329-30AF-31A5-CC0F0F00A7D1}"/>
                </a:ext>
              </a:extLst>
            </p:cNvPr>
            <p:cNvGrpSpPr/>
            <p:nvPr/>
          </p:nvGrpSpPr>
          <p:grpSpPr>
            <a:xfrm>
              <a:off x="-13058" y="-3106901"/>
              <a:ext cx="3475759" cy="3078142"/>
              <a:chOff x="4051336" y="278290"/>
              <a:chExt cx="3475759" cy="3078142"/>
            </a:xfrm>
          </p:grpSpPr>
          <p:sp>
            <p:nvSpPr>
              <p:cNvPr id="136" name="Прямоугольник: скругленные углы 135">
                <a:extLst>
                  <a:ext uri="{FF2B5EF4-FFF2-40B4-BE49-F238E27FC236}">
                    <a16:creationId xmlns:a16="http://schemas.microsoft.com/office/drawing/2014/main" id="{7A428740-6F27-1DBB-29CB-FE5F391EF45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A94ABB2-48D8-0C53-B2E6-BD76BA411EC9}"/>
                  </a:ext>
                </a:extLst>
              </p:cNvPr>
              <p:cNvSpPr txBox="1"/>
              <p:nvPr/>
            </p:nvSpPr>
            <p:spPr>
              <a:xfrm>
                <a:off x="4051336" y="278290"/>
                <a:ext cx="347575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</a:t>
                </a:r>
              </a:p>
              <a:p>
                <a:pPr algn="ctr"/>
                <a:r>
                  <a:rPr lang="ru-RU" sz="4000" dirty="0"/>
                  <a:t>КАРАНДАШЕЙ</a:t>
                </a:r>
                <a:endParaRPr lang="ru-UA" sz="4000" dirty="0"/>
              </a:p>
            </p:txBody>
          </p:sp>
        </p:grpSp>
        <p:pic>
          <p:nvPicPr>
            <p:cNvPr id="135" name="Рисунок 134" descr="Закрыть со сплошной заливкой">
              <a:extLst>
                <a:ext uri="{FF2B5EF4-FFF2-40B4-BE49-F238E27FC236}">
                  <a16:creationId xmlns:a16="http://schemas.microsoft.com/office/drawing/2014/main" id="{B8C6719A-C752-5D00-EBBA-F8C9ACD8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7A86B555-FF8A-131C-1918-844F0905CAC6}"/>
              </a:ext>
            </a:extLst>
          </p:cNvPr>
          <p:cNvGrpSpPr/>
          <p:nvPr/>
        </p:nvGrpSpPr>
        <p:grpSpPr>
          <a:xfrm>
            <a:off x="5994799" y="3598971"/>
            <a:ext cx="3292622" cy="2955303"/>
            <a:chOff x="79367" y="-2984062"/>
            <a:chExt cx="3292622" cy="2955303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297FC119-F422-2551-95D8-5288BE6AB5C5}"/>
                </a:ext>
              </a:extLst>
            </p:cNvPr>
            <p:cNvGrpSpPr/>
            <p:nvPr/>
          </p:nvGrpSpPr>
          <p:grpSpPr>
            <a:xfrm>
              <a:off x="79367" y="-2984062"/>
              <a:ext cx="3292622" cy="2955303"/>
              <a:chOff x="4143761" y="401129"/>
              <a:chExt cx="3292622" cy="2955303"/>
            </a:xfrm>
          </p:grpSpPr>
          <p:sp>
            <p:nvSpPr>
              <p:cNvPr id="141" name="Прямоугольник: скругленные углы 140">
                <a:extLst>
                  <a:ext uri="{FF2B5EF4-FFF2-40B4-BE49-F238E27FC236}">
                    <a16:creationId xmlns:a16="http://schemas.microsoft.com/office/drawing/2014/main" id="{E2812004-90C3-B1DF-13B7-7C1B25618E0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CF6D55-09DD-1324-96CA-45F981AE6662}"/>
                  </a:ext>
                </a:extLst>
              </p:cNvPr>
              <p:cNvSpPr txBox="1"/>
              <p:nvPr/>
            </p:nvSpPr>
            <p:spPr>
              <a:xfrm>
                <a:off x="4143761" y="613427"/>
                <a:ext cx="32512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НОСКОВ</a:t>
                </a:r>
                <a:endParaRPr lang="ru-UA" sz="4000" dirty="0"/>
              </a:p>
            </p:txBody>
          </p:sp>
        </p:grpSp>
        <p:pic>
          <p:nvPicPr>
            <p:cNvPr id="140" name="Рисунок 139" descr="Закрыть со сплошной заливкой">
              <a:extLst>
                <a:ext uri="{FF2B5EF4-FFF2-40B4-BE49-F238E27FC236}">
                  <a16:creationId xmlns:a16="http://schemas.microsoft.com/office/drawing/2014/main" id="{3D706E49-56F2-24FA-90B8-E5EC95D7D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A8B0A545-1C36-C4C6-919D-A0BAAA908A52}"/>
              </a:ext>
            </a:extLst>
          </p:cNvPr>
          <p:cNvGrpSpPr/>
          <p:nvPr/>
        </p:nvGrpSpPr>
        <p:grpSpPr>
          <a:xfrm>
            <a:off x="4162017" y="407357"/>
            <a:ext cx="3279002" cy="2955303"/>
            <a:chOff x="4162017" y="407357"/>
            <a:chExt cx="3279002" cy="2955303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43B95F9B-FCE9-D8F4-080C-58FD06162978}"/>
                </a:ext>
              </a:extLst>
            </p:cNvPr>
            <p:cNvGrpSpPr/>
            <p:nvPr/>
          </p:nvGrpSpPr>
          <p:grpSpPr>
            <a:xfrm>
              <a:off x="4162017" y="407357"/>
              <a:ext cx="3279002" cy="2955303"/>
              <a:chOff x="4157381" y="401129"/>
              <a:chExt cx="3279002" cy="2955303"/>
            </a:xfrm>
          </p:grpSpPr>
          <p:sp>
            <p:nvSpPr>
              <p:cNvPr id="165" name="Прямоугольник: скругленные углы 164">
                <a:extLst>
                  <a:ext uri="{FF2B5EF4-FFF2-40B4-BE49-F238E27FC236}">
                    <a16:creationId xmlns:a16="http://schemas.microsoft.com/office/drawing/2014/main" id="{228BBDFC-43D9-E526-2DF0-720A3CDFA49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3896D41-A255-2B51-0097-9BD214EF2648}"/>
                  </a:ext>
                </a:extLst>
              </p:cNvPr>
              <p:cNvSpPr txBox="1"/>
              <p:nvPr/>
            </p:nvSpPr>
            <p:spPr>
              <a:xfrm>
                <a:off x="4173951" y="428824"/>
                <a:ext cx="32624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</a:t>
                </a:r>
              </a:p>
              <a:p>
                <a:pPr algn="ctr"/>
                <a:r>
                  <a:rPr lang="ru-RU" sz="4000" dirty="0"/>
                  <a:t>АПЕЛЬСИНЫ</a:t>
                </a:r>
                <a:endParaRPr lang="ru-UA" sz="4000" dirty="0"/>
              </a:p>
            </p:txBody>
          </p:sp>
        </p:grpSp>
        <p:pic>
          <p:nvPicPr>
            <p:cNvPr id="15" name="Рисунок 14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6AEA05AF-7B09-45AC-2038-10E742F99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03" y="1805629"/>
              <a:ext cx="1256058" cy="1310873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CC048FCF-341A-1B4D-2F01-5A56866C2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627" y="1951432"/>
              <a:ext cx="1256058" cy="1310873"/>
            </a:xfrm>
            <a:prstGeom prst="rect">
              <a:avLst/>
            </a:prstGeom>
          </p:spPr>
        </p:pic>
        <p:pic>
          <p:nvPicPr>
            <p:cNvPr id="179" name="Рисунок 178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91163228-F62E-4F23-158E-2B2DF0C6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731" y="1722377"/>
              <a:ext cx="1256058" cy="1310873"/>
            </a:xfrm>
            <a:prstGeom prst="rect">
              <a:avLst/>
            </a:prstGeom>
          </p:spPr>
        </p:pic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026148C6-F753-4555-DE2D-655B62F7D81F}"/>
              </a:ext>
            </a:extLst>
          </p:cNvPr>
          <p:cNvGrpSpPr/>
          <p:nvPr/>
        </p:nvGrpSpPr>
        <p:grpSpPr>
          <a:xfrm>
            <a:off x="7850684" y="415851"/>
            <a:ext cx="3279002" cy="2955303"/>
            <a:chOff x="7850684" y="415851"/>
            <a:chExt cx="3279002" cy="2955303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A0DF460D-ECD2-65DA-0B88-75B72E8ACE9E}"/>
                </a:ext>
              </a:extLst>
            </p:cNvPr>
            <p:cNvGrpSpPr/>
            <p:nvPr/>
          </p:nvGrpSpPr>
          <p:grpSpPr>
            <a:xfrm>
              <a:off x="7850684" y="415851"/>
              <a:ext cx="3279002" cy="2955303"/>
              <a:chOff x="4157381" y="401129"/>
              <a:chExt cx="3279002" cy="2955303"/>
            </a:xfrm>
          </p:grpSpPr>
          <p:sp>
            <p:nvSpPr>
              <p:cNvPr id="173" name="Прямоугольник: скругленные углы 172">
                <a:extLst>
                  <a:ext uri="{FF2B5EF4-FFF2-40B4-BE49-F238E27FC236}">
                    <a16:creationId xmlns:a16="http://schemas.microsoft.com/office/drawing/2014/main" id="{B0F6A351-534B-4C7B-9EB5-7127C3FF796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0C576F6-53E5-D870-F60D-6A0488011463}"/>
                  </a:ext>
                </a:extLst>
              </p:cNvPr>
              <p:cNvSpPr txBox="1"/>
              <p:nvPr/>
            </p:nvSpPr>
            <p:spPr>
              <a:xfrm>
                <a:off x="4394860" y="746743"/>
                <a:ext cx="28264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ПЕРЬЯ</a:t>
                </a:r>
                <a:endParaRPr lang="ru-UA" sz="4000" dirty="0"/>
              </a:p>
            </p:txBody>
          </p:sp>
        </p:grpSp>
        <p:pic>
          <p:nvPicPr>
            <p:cNvPr id="13" name="Рисунок 12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3CAE7B0-943D-018F-0865-2D096FD5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831" y="1467056"/>
              <a:ext cx="1394438" cy="1718968"/>
            </a:xfrm>
            <a:prstGeom prst="rect">
              <a:avLst/>
            </a:prstGeom>
          </p:spPr>
        </p:pic>
        <p:pic>
          <p:nvPicPr>
            <p:cNvPr id="181" name="Рисунок 180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ADED6FB-A23B-B81E-35CA-483242EE4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625" y="1626110"/>
              <a:ext cx="1394438" cy="1718968"/>
            </a:xfrm>
            <a:prstGeom prst="rect">
              <a:avLst/>
            </a:prstGeom>
          </p:spPr>
        </p:pic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802F83F6-75A0-2A38-FE46-8DD4C43FE420}"/>
              </a:ext>
            </a:extLst>
          </p:cNvPr>
          <p:cNvGrpSpPr/>
          <p:nvPr/>
        </p:nvGrpSpPr>
        <p:grpSpPr>
          <a:xfrm>
            <a:off x="6011274" y="3605441"/>
            <a:ext cx="3279002" cy="3051547"/>
            <a:chOff x="6011274" y="3605441"/>
            <a:chExt cx="3279002" cy="3051547"/>
          </a:xfrm>
        </p:grpSpPr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0B47EEC8-3A64-991F-5BCB-460C1BC40EDD}"/>
                </a:ext>
              </a:extLst>
            </p:cNvPr>
            <p:cNvGrpSpPr/>
            <p:nvPr/>
          </p:nvGrpSpPr>
          <p:grpSpPr>
            <a:xfrm>
              <a:off x="6011274" y="3605441"/>
              <a:ext cx="3279002" cy="2955303"/>
              <a:chOff x="4157381" y="401129"/>
              <a:chExt cx="3279002" cy="2955303"/>
            </a:xfrm>
          </p:grpSpPr>
          <p:sp>
            <p:nvSpPr>
              <p:cNvPr id="176" name="Прямоугольник: скругленные углы 175">
                <a:extLst>
                  <a:ext uri="{FF2B5EF4-FFF2-40B4-BE49-F238E27FC236}">
                    <a16:creationId xmlns:a16="http://schemas.microsoft.com/office/drawing/2014/main" id="{FA6532B7-E69D-4BF3-3579-AA0CB7B0BF1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ABE3EC5-930A-DCDD-4D92-B2A49A43500C}"/>
                  </a:ext>
                </a:extLst>
              </p:cNvPr>
              <p:cNvSpPr txBox="1"/>
              <p:nvPr/>
            </p:nvSpPr>
            <p:spPr>
              <a:xfrm>
                <a:off x="4353985" y="746743"/>
                <a:ext cx="29081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РУЖЬЯ</a:t>
                </a:r>
                <a:endParaRPr lang="ru-UA" sz="4000" dirty="0"/>
              </a:p>
            </p:txBody>
          </p:sp>
        </p:grpSp>
        <p:pic>
          <p:nvPicPr>
            <p:cNvPr id="81" name="Рисунок 80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3765EF98-720D-C8BB-85F3-691D5850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446" y="4443613"/>
              <a:ext cx="1945421" cy="1945421"/>
            </a:xfrm>
            <a:prstGeom prst="rect">
              <a:avLst/>
            </a:prstGeom>
          </p:spPr>
        </p:pic>
        <p:pic>
          <p:nvPicPr>
            <p:cNvPr id="183" name="Рисунок 182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ED65E31D-84C1-B3F6-AB43-39AD4B4C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233" y="4711567"/>
              <a:ext cx="1945421" cy="1945421"/>
            </a:xfrm>
            <a:prstGeom prst="rect">
              <a:avLst/>
            </a:prstGeom>
          </p:spPr>
        </p:pic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7A8FF918-978A-F29B-6763-D6C38911154F}"/>
              </a:ext>
            </a:extLst>
          </p:cNvPr>
          <p:cNvGrpSpPr/>
          <p:nvPr/>
        </p:nvGrpSpPr>
        <p:grpSpPr>
          <a:xfrm>
            <a:off x="4157381" y="408296"/>
            <a:ext cx="3279002" cy="2955303"/>
            <a:chOff x="92987" y="-2984062"/>
            <a:chExt cx="3279002" cy="2955303"/>
          </a:xfrm>
        </p:grpSpPr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3E0C4E87-5BA2-A611-B45C-AE79D2B65FAE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70" name="Прямоугольник: скругленные углы 169">
                <a:extLst>
                  <a:ext uri="{FF2B5EF4-FFF2-40B4-BE49-F238E27FC236}">
                    <a16:creationId xmlns:a16="http://schemas.microsoft.com/office/drawing/2014/main" id="{B98D67C1-3455-265F-DF8B-8AD88A91AEA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F364657-9F05-236B-F6E8-BA4F99B1818D}"/>
                  </a:ext>
                </a:extLst>
              </p:cNvPr>
              <p:cNvSpPr txBox="1"/>
              <p:nvPr/>
            </p:nvSpPr>
            <p:spPr>
              <a:xfrm>
                <a:off x="4193719" y="407953"/>
                <a:ext cx="320632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600" dirty="0"/>
                  <a:t>НЕТ </a:t>
                </a:r>
              </a:p>
              <a:p>
                <a:pPr algn="ctr"/>
                <a:r>
                  <a:rPr lang="ru-RU" sz="3600" dirty="0"/>
                  <a:t>АПЕЛЬСИНОВ</a:t>
                </a:r>
                <a:endParaRPr lang="ru-UA" sz="3600" dirty="0"/>
              </a:p>
            </p:txBody>
          </p:sp>
        </p:grpSp>
        <p:pic>
          <p:nvPicPr>
            <p:cNvPr id="169" name="Рисунок 168" descr="Закрыть со сплошной заливкой">
              <a:extLst>
                <a:ext uri="{FF2B5EF4-FFF2-40B4-BE49-F238E27FC236}">
                  <a16:creationId xmlns:a16="http://schemas.microsoft.com/office/drawing/2014/main" id="{363AA0BE-FF4D-DBE3-C42B-890BBD63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C9570FB3-22E7-6E82-0DA1-A9DBB52FFC37}"/>
              </a:ext>
            </a:extLst>
          </p:cNvPr>
          <p:cNvGrpSpPr/>
          <p:nvPr/>
        </p:nvGrpSpPr>
        <p:grpSpPr>
          <a:xfrm>
            <a:off x="7860209" y="406026"/>
            <a:ext cx="3279002" cy="2955303"/>
            <a:chOff x="92987" y="-2984062"/>
            <a:chExt cx="3279002" cy="2955303"/>
          </a:xfrm>
        </p:grpSpPr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7BA09658-EA39-B275-2D8E-F93127ABE1A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88" name="Прямоугольник: скругленные углы 187">
                <a:extLst>
                  <a:ext uri="{FF2B5EF4-FFF2-40B4-BE49-F238E27FC236}">
                    <a16:creationId xmlns:a16="http://schemas.microsoft.com/office/drawing/2014/main" id="{90874430-CD90-86A3-D8BB-9CA03BD8898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36FB2D0-B027-BC61-BF96-8779363EA1B2}"/>
                  </a:ext>
                </a:extLst>
              </p:cNvPr>
              <p:cNvSpPr txBox="1"/>
              <p:nvPr/>
            </p:nvSpPr>
            <p:spPr>
              <a:xfrm>
                <a:off x="4256774" y="613427"/>
                <a:ext cx="30251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ПЕРЬЕВ</a:t>
                </a:r>
                <a:endParaRPr lang="ru-UA" sz="4000" dirty="0"/>
              </a:p>
            </p:txBody>
          </p:sp>
        </p:grpSp>
        <p:pic>
          <p:nvPicPr>
            <p:cNvPr id="187" name="Рисунок 186" descr="Закрыть со сплошной заливкой">
              <a:extLst>
                <a:ext uri="{FF2B5EF4-FFF2-40B4-BE49-F238E27FC236}">
                  <a16:creationId xmlns:a16="http://schemas.microsoft.com/office/drawing/2014/main" id="{D40274F7-6CC0-4F1D-E0DD-9DD00265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742C5662-3E3F-C4A9-9CD9-EE3122031B07}"/>
              </a:ext>
            </a:extLst>
          </p:cNvPr>
          <p:cNvGrpSpPr/>
          <p:nvPr/>
        </p:nvGrpSpPr>
        <p:grpSpPr>
          <a:xfrm>
            <a:off x="6011274" y="3596973"/>
            <a:ext cx="3279002" cy="2955303"/>
            <a:chOff x="92987" y="-2984062"/>
            <a:chExt cx="3279002" cy="2955303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31BCDAE5-E362-4291-0FE3-2F9C040A697C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93" name="Прямоугольник: скругленные углы 192">
                <a:extLst>
                  <a:ext uri="{FF2B5EF4-FFF2-40B4-BE49-F238E27FC236}">
                    <a16:creationId xmlns:a16="http://schemas.microsoft.com/office/drawing/2014/main" id="{5BF0C5CE-772B-969C-B7C8-DD29EE5E064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8B092C00-B38E-655B-F362-003EA4AF37A6}"/>
                  </a:ext>
                </a:extLst>
              </p:cNvPr>
              <p:cNvSpPr txBox="1"/>
              <p:nvPr/>
            </p:nvSpPr>
            <p:spPr>
              <a:xfrm>
                <a:off x="4344137" y="613427"/>
                <a:ext cx="28504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РУЖЕЙ</a:t>
                </a:r>
                <a:endParaRPr lang="ru-UA" sz="4000" dirty="0"/>
              </a:p>
            </p:txBody>
          </p:sp>
        </p:grpSp>
        <p:pic>
          <p:nvPicPr>
            <p:cNvPr id="192" name="Рисунок 191" descr="Закрыть со сплошной заливкой">
              <a:extLst>
                <a:ext uri="{FF2B5EF4-FFF2-40B4-BE49-F238E27FC236}">
                  <a16:creationId xmlns:a16="http://schemas.microsoft.com/office/drawing/2014/main" id="{E232E390-0A16-8938-AA14-A342824B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6D4FAF-AB31-C8B8-F611-AA8837C1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0336" y="1259042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19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2995" y="3105800"/>
            <a:ext cx="33813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8CEE30-BEB6-46FC-876C-D0B327FDF325}"/>
</file>

<file path=customXml/itemProps2.xml><?xml version="1.0" encoding="utf-8"?>
<ds:datastoreItem xmlns:ds="http://schemas.openxmlformats.org/officeDocument/2006/customXml" ds:itemID="{604A1A5F-CA5C-4741-8585-06BF001BAA11}"/>
</file>

<file path=customXml/itemProps3.xml><?xml version="1.0" encoding="utf-8"?>
<ds:datastoreItem xmlns:ds="http://schemas.openxmlformats.org/officeDocument/2006/customXml" ds:itemID="{E304629B-47B0-4C50-B939-97CD36EC0066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48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2025-01-29T13:56:17Z</dcterms:created>
  <dcterms:modified xsi:type="dcterms:W3CDTF">2025-01-29T14:41:40Z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