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32030" y="4185645"/>
            <a:ext cx="2600325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2024-05-11T22:34:00Z</dcterms:created>
  <dcterms:modified xsi:type="dcterms:W3CDTF">2024-10-28T14:00:03Z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</Properties>
</file>