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958307" y="605279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266858" y="499936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458" y="1325772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753540" y="544043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484" y="1085762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191553" y="2741686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664" y="2800279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9110" y="2684123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857960" y="3059163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5" y="3346554"/>
            <a:ext cx="282892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9</cp:revision>
  <dcterms:created xsi:type="dcterms:W3CDTF">2024-04-20T18:19:00Z</dcterms:created>
  <dcterms:modified xsi:type="dcterms:W3CDTF">2024-10-28T08:22:31Z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