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39623" y="126219"/>
            <a:ext cx="373922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508725" y="126219"/>
            <a:ext cx="2097881" cy="659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338720"/>
            <a:ext cx="1056577" cy="105657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9573" r="9652" b="8981"/>
          <a:stretch>
            <a:fillRect/>
          </a:stretch>
        </p:blipFill>
        <p:spPr>
          <a:xfrm>
            <a:off x="881623" y="1478522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1525702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1475012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2253"/>
          <a:stretch>
            <a:fillRect/>
          </a:stretch>
        </p:blipFill>
        <p:spPr>
          <a:xfrm>
            <a:off x="1035726" y="2811792"/>
            <a:ext cx="1163489" cy="12216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2737498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2724796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4038405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4011210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4" t="-2991" r="-18682" b="-6515"/>
          <a:stretch>
            <a:fillRect/>
          </a:stretch>
        </p:blipFill>
        <p:spPr>
          <a:xfrm>
            <a:off x="914411" y="4011210"/>
            <a:ext cx="1605223" cy="1325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4259" r="1985" b="4475"/>
          <a:stretch>
            <a:fillRect/>
          </a:stretch>
        </p:blipFill>
        <p:spPr>
          <a:xfrm>
            <a:off x="1039228" y="5369389"/>
            <a:ext cx="1156483" cy="116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8" y="5294840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5280855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24" y="311901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85799" y="1566751"/>
            <a:ext cx="3528178" cy="343786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4A092BA-F16D-E82A-5461-514DF96B04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" y="64794"/>
            <a:ext cx="1475153" cy="1475153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7585" y="2644775"/>
            <a:ext cx="34385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2024-04-13T20:46:00Z</dcterms:created>
  <dcterms:modified xsi:type="dcterms:W3CDTF">2024-11-28T15:32:21Z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8C9E9746FF7C450390BA5BC8E7503481_12</vt:lpwstr>
  </property>
  <property fmtid="{D5CDD505-2E9C-101B-9397-08002B2CF9AE}" pid="3" name="KSOProductBuildVer">
    <vt:lpwstr>1033-12.2.0.17119</vt:lpwstr>
  </property>
</Properties>
</file>