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67824" y="4000499"/>
            <a:ext cx="28575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