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38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2F3-CC4A-401E-BEE9-DBF7FF318C0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79B19-7EA5-4620-9817-CCE518EC0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7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516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B6C5-0576-ECF3-9C68-20FDE2CC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F16021-A613-83F1-0B7E-37F77FA08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A0639-59E7-F1B8-12E5-5EC40B9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B230B6-341A-E7EF-042C-E1119C8F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8920F1-9C32-4E34-455B-5C428903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754A0-ABD0-6349-9C8B-24469FC7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E46254-9694-3AF2-D99A-5B6CE347E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E8F2F4-9FA6-4B5C-C409-0A79A5C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A82A4-0A7D-CE38-F19D-2044BA58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DF1AF-2B35-CA4E-415F-13D91CF6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4505FE-F975-9D64-CB6F-66E285667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D55E87F-C1F3-1042-6CB2-619BEEA7D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009D39-3B85-C085-1B5B-A213E75C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96FD97-8798-76D7-BAE6-C717E5E8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730D01-3531-D2AC-254A-D110EA9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0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23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1568-5359-E5C0-023E-C89930D7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34E028-A082-C373-F2A5-6A09DC987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EB6B40-2298-5DD4-78A2-7A46F091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86F279-27A0-CFF0-4733-5DF5D89B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0327A-03BF-1D1C-A3BF-BEC2019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14FBB-6882-1B80-6D36-91BF934C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9C4117-02A3-A4A9-E949-8FC561E55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2F81520-37F6-5D26-76FA-688F5F7C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C34F0C-E176-D796-F7B1-25291177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9F6014-8C3D-C19F-155E-AD24C58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65B3-BDBD-A694-72F0-02AB2470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C20FB0-EF37-8C40-EA94-E7841AB7D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A8FDF7-CA1D-452B-4D81-7DD27EE9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342FCF-74E9-FE94-30CE-08BF649E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9A0A65-68D2-9E82-11A7-655A7A6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C28F69-56F7-10FB-090B-339A5B66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2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C24FA-2E85-584F-10F8-FEE8F2B4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7F09CD-57F0-7187-4C34-6AE521F7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ED9252-F84B-3AE2-6596-CB4FA0A9E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47A306-3292-CF7F-5D26-71F87E6BB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AB057C3-CDE5-0797-FC20-4AB2D3C2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BF33CBB-A906-8AA6-1AFE-10DF6362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9B67F-4347-DA69-6D99-F708627F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FDD240-3691-2A76-0C2C-6207F263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C64C-EE52-4C00-BFFB-E6B6953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71F659-890D-4D56-BDD2-516BAFC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A620DB2-86CB-214B-233A-BBD2E709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546267-7CBC-C036-4F2E-60BA8EF5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E7F544-F813-1E32-4D3E-BF27D81C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4C039-E845-EF2E-4473-E89305C9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9EB270-A960-4A8E-149A-D4F0CCAF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5CD44-22AE-BF9C-1C7A-70496C76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A68CE9-011D-60AD-5CAC-AAE190326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83FE56-3364-A705-88D3-8D662D5F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54162-0AC4-6415-C41F-07FDBC0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E0A7E98-E4C6-0A36-FA4E-C889FF3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C8909-8CA0-0985-8236-D9DA474E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CEC21-86F6-DB1D-F09D-F197FD16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9F4578-3888-F9E8-5460-53BAA1C59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8731D2-BBF1-0FBA-BAED-127F08ED1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C4C879-8F93-F6B5-0621-300F224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155448-51CB-013C-6E1E-ACF6D509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4B99D2-F96E-8C31-C466-ABB88B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194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D958A2A-3544-AD8A-E9A3-C72D112D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EDFB0CC-541C-D55E-1479-A1DA739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B93DD2-F1CB-6D26-3A8C-B80017B4C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DB3A2-9FFB-402D-907D-47820D3EC7D8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D847DC-AA7B-075D-240B-C20AB4A69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944B6F-3034-85FF-5E92-70CF6675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F7CBC-B2EB-4B26-BCE0-B7ADECA0B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CB2AA1-F8BB-E740-7AC4-2C2F9B36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89BBE-7CA9-0C49-149E-83CFD7939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" name="Рисунок 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0A003FD-5BE1-0A02-42BB-A738BD6F7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1061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8ADE7574-90B3-CC6D-60DD-8E685603A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4" y="2515318"/>
            <a:ext cx="2014719" cy="20147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CEF7D10-30CE-2254-BEA1-9AAFBD54F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41" y="2718406"/>
            <a:ext cx="1793767" cy="179376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1F8682A3-9874-3932-F6E2-1AD8C6269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18" y="811749"/>
            <a:ext cx="1471520" cy="14715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806FECC-B57B-4979-2886-5AD6B5AD1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95" y="4939518"/>
            <a:ext cx="1471520" cy="14715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3EE90D7-9623-2D02-61C3-30D674DA57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1" y="650625"/>
            <a:ext cx="1793767" cy="179376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0A2B61E-34E7-4D37-5FBF-1B072DF8F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25" y="486349"/>
            <a:ext cx="2014719" cy="2014719"/>
          </a:xfrm>
          <a:prstGeom prst="rect">
            <a:avLst/>
          </a:prstGeom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DEDE8D3-4C60-6443-0A06-5127377F4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28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55037E6-427E-5D6A-6673-AC6DA8E00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4191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2F03CD6-6502-CEF0-4229-6D47EE75D6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4592039"/>
            <a:ext cx="2014719" cy="201471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6A5E4B7B-59E8-6529-411E-4381B05AD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3" y="2903182"/>
            <a:ext cx="1471520" cy="14715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7A4C97B-AA19-3615-6A8B-04DD6E8E27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36" y="4702514"/>
            <a:ext cx="1793767" cy="1793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F96D5-B3D5-CC92-84EE-90A86A34C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0" y="1740167"/>
            <a:ext cx="3392417" cy="3457123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9642E4-6F6A-46D1-88E6-93E654A1C944}"/>
</file>

<file path=customXml/itemProps2.xml><?xml version="1.0" encoding="utf-8"?>
<ds:datastoreItem xmlns:ds="http://schemas.openxmlformats.org/officeDocument/2006/customXml" ds:itemID="{6FBD571B-732D-42F6-A239-49578111A4B2}"/>
</file>

<file path=customXml/itemProps3.xml><?xml version="1.0" encoding="utf-8"?>
<ds:datastoreItem xmlns:ds="http://schemas.openxmlformats.org/officeDocument/2006/customXml" ds:itemID="{93BF2BBD-A64F-4A38-B30D-876855BC6A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2024-04-11T12:53:46Z</dcterms:created>
  <dcterms:modified xsi:type="dcterms:W3CDTF">2024-12-31T11:02:21Z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