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СОЛОДКА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СТИГЛА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КОЛОТІ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ВЕСЕЛИЙ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(ЛИЖНИК)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(СКЕЛЯ)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60069" y="5611172"/>
            <a:ext cx="2044276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ЧАКЛУНСЬКИЙ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(КОВПАК)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СВІТЛА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6992088" y="5607270"/>
            <a:ext cx="2477434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РІЗНОКОЛЬОРОВА</a:t>
            </a: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1787" y="1677511"/>
            <a:ext cx="27717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2024-07-21T13:02:50Z</dcterms:created>
  <dcterms:modified xsi:type="dcterms:W3CDTF">2024-12-07T10:59:11Z</dcterms:modified>
</cp:coreProperties>
</file>