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62" y="3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80C70-0C21-4012-9194-43CFD1E61D24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B94F-AF4B-44CC-B5A4-1C70392B2E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7910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6B94F-AF4B-44CC-B5A4-1C70392B2EF3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44661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FCB60-BB6D-4C3F-8DCE-3892972F4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4A66818-038B-4515-B421-B4A7C60B9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52326E-108F-4AE1-905B-61412D6AF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BE61F6-D49E-4C85-9369-DD5FA399E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FAB214-2D74-4CD4-82DE-BB21A736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549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74F82-A3F5-4652-BBC4-C9823299E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504F161-AF7C-4E50-A220-A5D633B77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8CB89C8-6C4F-4300-876A-4934EEF43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A7B8D44-7EC4-4160-9353-CED3CC829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D6E73E-E363-40CE-BA64-994C5B64E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240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CB7E040-240E-421C-9269-D935073943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7A0DEF4-504E-40C7-83C7-5C6C856BE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8C6002-1DEF-4580-AAB8-C2FF7647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EEAEA8-2708-428B-8DE5-5F2D969F2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341426-B490-4F9C-B21E-527123413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132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83321-AC52-440B-9B18-3CF8728F9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B511E8-FCDB-4B30-8F36-B3065943A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9C3D57-682F-4511-9112-9DB22977E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B61D595-EE35-439E-BC13-2C890242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75C3C9D-5ECF-4122-AA21-746AFEB5A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785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21B4FB-C112-47F5-B55A-68C36AF97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4961B1A-59B9-4623-8EDB-B1AD71088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D14E39-8B9C-4089-A4E3-57C04D736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06D2E29-66E5-44F2-ACEA-EBA0F8A78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F104AA9-D5E8-4C11-8EA4-5A365363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356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84A361-C97D-4144-B7EB-4C55EEA26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3B29F92-95E5-490A-8DD9-110ABD0475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7D35184-D181-417F-A838-442B34D89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9274EB-8E41-46B7-A21D-37FE67361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9D22010-C40D-447C-8C73-1165659AC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B0E91EB-5855-4B95-8727-B22A119E6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33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2406A-1A8A-4140-BA11-D0D07D06E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4EF2BD-024F-425C-BE19-921D1A457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D9FB92C-00A4-4F2D-94F7-4BD064876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F81E5B6-B478-4F59-8C04-3BD1ABB993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685AF39-8431-4508-8AEE-701C8EFDE0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AEE8078-2F9F-4E8E-B2CA-35DA27BFA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3D57486-E636-43AB-BC19-0FE9061A2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901A6CC-9CFC-4619-910E-24046C62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6970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D5A8F6-5218-4D0F-9A16-354398686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F7B4976-7DC8-489D-A567-B638D4D3D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1DC0E3F-6E49-4300-858A-0150CD767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93A8AA3-667E-4B90-8B1C-FDC464735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008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D8EC97E-E782-450D-9D13-ED7790CAF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DB9DA5B-3338-4528-9754-BAD923DB2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C4084E1-8391-4F6B-BF11-6872FEEC2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257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07266-394F-4BB0-9C13-2FDD03EFE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761379D-AC55-492B-88AD-43CECE62B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C03C84-603F-4C48-97F1-41DB1D93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555F0AB-7DCB-4D4B-9F61-07302EEE0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ECEF812-942A-4943-9FD6-21A4B53E6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EC5BE9B-93A8-4895-82B1-C15315B62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7700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17755-799B-4F86-AE54-22D1947E8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372C1E1-179B-4582-9750-7A24D016E7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853E3C9-B1C6-458B-9B60-26420FC5D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17DF955-D7CE-410F-BF6E-9808325CC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816AA2C-3496-4FEE-85F1-CCA6A98C2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E61C366-944D-4DCD-8824-3B286C8CD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11375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0F778F4-09B4-46C3-9062-3B3F9F6EE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E1076A2-3FA1-4EBA-A125-E6AD31A3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CE277A4-EC8E-4CE6-BB2E-D0E48392C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5C571A-06FB-4B20-90B9-93137E5A8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DF8662F-0316-4ACD-8356-DCD74171F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307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686321-2135-4FE8-A76E-349C124A13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1C96FCC0-6CE2-4CC0-AC82-2C9E883E38C1}"/>
              </a:ext>
            </a:extLst>
          </p:cNvPr>
          <p:cNvSpPr/>
          <p:nvPr/>
        </p:nvSpPr>
        <p:spPr>
          <a:xfrm>
            <a:off x="1015934" y="463644"/>
            <a:ext cx="7024480" cy="2584355"/>
          </a:xfrm>
          <a:prstGeom prst="roundRect">
            <a:avLst/>
          </a:prstGeom>
          <a:solidFill>
            <a:schemeClr val="bg1">
              <a:alpha val="9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C5F16DC-1C34-44EE-B5F3-3E9F0ACF02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4695" y="541796"/>
            <a:ext cx="2439173" cy="248569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AC05E29-D5F1-4B61-B423-E065CEC8CB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7878">
            <a:off x="4408314" y="922029"/>
            <a:ext cx="2946731" cy="221004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8AA25C3-57F2-4A93-A850-10DAFAEB1F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7464" y="3738242"/>
            <a:ext cx="3249988" cy="324998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6E832BA-1593-475D-AAC0-0EEBA74491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982" y="4698909"/>
            <a:ext cx="3005432" cy="211047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31E4697-001A-46F4-AE46-570A167B43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84" y="4001816"/>
            <a:ext cx="2921299" cy="292129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31E8333-CCC0-4922-899F-2544ED601B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00" y="384392"/>
            <a:ext cx="2742857" cy="274285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5DC4045-DC27-4167-BACE-055FDC74B36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40" y="3679822"/>
            <a:ext cx="2092021" cy="3033592"/>
          </a:xfrm>
          <a:prstGeom prst="rect">
            <a:avLst/>
          </a:prstGeom>
        </p:spPr>
      </p:pic>
      <p:pic>
        <p:nvPicPr>
          <p:cNvPr id="30" name="zvuk-myaukan-e-koshki">
            <a:hlinkClick r:id="" action="ppaction://media"/>
            <a:extLst>
              <a:ext uri="{FF2B5EF4-FFF2-40B4-BE49-F238E27FC236}">
                <a16:creationId xmlns:a16="http://schemas.microsoft.com/office/drawing/2014/main" id="{9CA6DE3B-4099-44DC-A5C7-2BB51715ADD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4882.12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18189" y="1133570"/>
            <a:ext cx="487363" cy="487363"/>
          </a:xfrm>
          <a:prstGeom prst="rect">
            <a:avLst/>
          </a:prstGeom>
        </p:spPr>
      </p:pic>
      <p:pic>
        <p:nvPicPr>
          <p:cNvPr id="31" name="sobaki_-_lay_sobak">
            <a:hlinkClick r:id="" action="ppaction://media"/>
            <a:extLst>
              <a:ext uri="{FF2B5EF4-FFF2-40B4-BE49-F238E27FC236}">
                <a16:creationId xmlns:a16="http://schemas.microsoft.com/office/drawing/2014/main" id="{C1023B5E-616D-4547-A42A-ECF87EB38FB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31332.437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18189" y="1952019"/>
            <a:ext cx="487363" cy="48736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490F1B-4FE4-4D6A-90D7-607DB4F2949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129" y="289335"/>
            <a:ext cx="2990618" cy="2990618"/>
          </a:xfrm>
          <a:prstGeom prst="rect">
            <a:avLst/>
          </a:prstGeom>
        </p:spPr>
      </p:pic>
      <p:pic>
        <p:nvPicPr>
          <p:cNvPr id="163" name="Picture 16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06225" y="2804865"/>
            <a:ext cx="260985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4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3957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320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23FFEF-D270-423C-8116-7B4569ED6C47}"/>
</file>

<file path=customXml/itemProps2.xml><?xml version="1.0" encoding="utf-8"?>
<ds:datastoreItem xmlns:ds="http://schemas.openxmlformats.org/officeDocument/2006/customXml" ds:itemID="{2B62B160-7DA6-4EFF-B196-58BC69385CA7}"/>
</file>

<file path=customXml/itemProps3.xml><?xml version="1.0" encoding="utf-8"?>
<ds:datastoreItem xmlns:ds="http://schemas.openxmlformats.org/officeDocument/2006/customXml" ds:itemID="{5E38960E-FC78-49CA-9EC4-8C969A08A245}"/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</Words>
  <Application>Microsoft Office PowerPoint</Application>
  <PresentationFormat>Широкий екран</PresentationFormat>
  <Paragraphs>1</Paragraphs>
  <Slides>1</Slides>
  <Notes>1</Notes>
  <HiddenSlides>0</HiddenSlides>
  <MMClips>2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2024-12-13T14:03:01Z</dcterms:created>
  <dcterms:modified xsi:type="dcterms:W3CDTF">2024-12-13T14:51:17Z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