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38907-984B-4F81-9666-14EE50AA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DA895-8F1A-4777-9F05-BA41E993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5"/>
          <a:stretch/>
        </p:blipFill>
        <p:spPr>
          <a:xfrm>
            <a:off x="6295029" y="1862987"/>
            <a:ext cx="2411472" cy="17060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C6D57B2-7CC5-43E6-AF02-62E2A169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9" y="738436"/>
            <a:ext cx="2114424" cy="21144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6506B0-E452-4259-99B8-9A6FA42E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760" y="4002428"/>
            <a:ext cx="1706004" cy="17060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845731-95F7-44BE-BE74-29127252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/>
          <a:stretch/>
        </p:blipFill>
        <p:spPr>
          <a:xfrm>
            <a:off x="6751078" y="4725044"/>
            <a:ext cx="3072451" cy="221643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D13DA86-44D4-40F8-ACBC-E5E59504C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1" y="2255749"/>
            <a:ext cx="3898438" cy="38984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DC5BD7-B45A-49AB-A38D-6613A7FC5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0" y="2826560"/>
            <a:ext cx="3898438" cy="389843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BFD7B58-3AFC-4F12-8545-6EE26D7E78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5549" y="38361"/>
            <a:ext cx="1486631" cy="148663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E8879C-17B5-4FAD-9435-7EBE2976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90" y="3404634"/>
            <a:ext cx="3484722" cy="34847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EDAF48F-5ED0-4B5D-8A7D-58943C2155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4" y="5187143"/>
            <a:ext cx="1536770" cy="153677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ED216B-BD06-42AC-9885-DD0670D3FA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6605">
            <a:off x="5711100" y="5113177"/>
            <a:ext cx="727213" cy="744355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E3A7044-C83F-497D-984B-DC26C5E360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96" y="4322479"/>
            <a:ext cx="2535521" cy="253552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50128" y="226388"/>
            <a:ext cx="956176" cy="943119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24" y="1135735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1B3CDC-F36B-4874-B59F-210319550B28}"/>
</file>

<file path=customXml/itemProps2.xml><?xml version="1.0" encoding="utf-8"?>
<ds:datastoreItem xmlns:ds="http://schemas.openxmlformats.org/officeDocument/2006/customXml" ds:itemID="{D8E2C786-37FB-4E72-87F0-9F62B057F8C4}"/>
</file>

<file path=customXml/itemProps3.xml><?xml version="1.0" encoding="utf-8"?>
<ds:datastoreItem xmlns:ds="http://schemas.openxmlformats.org/officeDocument/2006/customXml" ds:itemID="{CAE79CAE-16BD-4752-B8F3-CFD5F2A61DFA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11</cp:revision>
  <dcterms:created xsi:type="dcterms:W3CDTF">2025-01-15T12:36:26Z</dcterms:created>
  <dcterms:modified xsi:type="dcterms:W3CDTF">2025-02-20T18:51:24Z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