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3514725" y="1266092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8" y="1078884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5059627" y="3043065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5054283" y="3210337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4986749" y="268489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4785489" y="2615430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4932710" y="2899858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3812">
            <a:off x="5121763" y="3048155"/>
            <a:ext cx="1884001" cy="1884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992454" y="2998232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4766220" y="2622024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5388" y="752278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4040" y="325228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AF9A6D-AADC-4B7B-8570-B4383A008249}"/>
</file>

<file path=customXml/itemProps2.xml><?xml version="1.0" encoding="utf-8"?>
<ds:datastoreItem xmlns:ds="http://schemas.openxmlformats.org/officeDocument/2006/customXml" ds:itemID="{EB4D4084-E556-4C0C-BFFE-21572F4EB9AB}"/>
</file>

<file path=customXml/itemProps3.xml><?xml version="1.0" encoding="utf-8"?>
<ds:datastoreItem xmlns:ds="http://schemas.openxmlformats.org/officeDocument/2006/customXml" ds:itemID="{0E65F496-5E0A-4BCC-8E75-D37DCAFDF8D3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2024-12-10T10:03:41Z</dcterms:created>
  <dcterms:modified xsi:type="dcterms:W3CDTF">2024-12-19T07:49:46Z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