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BA4A"/>
    <a:srgbClr val="A6C619"/>
    <a:srgbClr val="018035"/>
    <a:srgbClr val="899C53"/>
    <a:srgbClr val="523188"/>
    <a:srgbClr val="8D6BCC"/>
    <a:srgbClr val="35BFEE"/>
    <a:srgbClr val="007A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74" name="Picture 2" descr="C:\Users\larin\Desktop\грамота\Новая папка (2)\Новая папка\tower-collapse-vector-63811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698" y="4662890"/>
            <a:ext cx="917327" cy="219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8191" y="5202327"/>
            <a:ext cx="1411830" cy="139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1178" y="388256"/>
            <a:ext cx="2572109" cy="1829055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41607" y="312045"/>
            <a:ext cx="2495898" cy="1905266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7" name="Группа 16"/>
          <p:cNvGrpSpPr/>
          <p:nvPr/>
        </p:nvGrpSpPr>
        <p:grpSpPr>
          <a:xfrm>
            <a:off x="3596379" y="4072027"/>
            <a:ext cx="1412844" cy="1398975"/>
            <a:chOff x="4015260" y="1750623"/>
            <a:chExt cx="1412844" cy="1398975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4015260" y="1750623"/>
              <a:ext cx="1412844" cy="1395792"/>
              <a:chOff x="4015260" y="1750623"/>
              <a:chExt cx="1412844" cy="1395792"/>
            </a:xfrm>
          </p:grpSpPr>
          <p:pic>
            <p:nvPicPr>
              <p:cNvPr id="34" name="Picture 36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015260" y="1750623"/>
                <a:ext cx="1412844" cy="13957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Прямоугольник: скругленные углы 12"/>
              <p:cNvSpPr/>
              <p:nvPr/>
            </p:nvSpPr>
            <p:spPr>
              <a:xfrm>
                <a:off x="4096139" y="2156901"/>
                <a:ext cx="1035698" cy="789718"/>
              </a:xfrm>
              <a:prstGeom prst="roundRect">
                <a:avLst/>
              </a:prstGeom>
              <a:solidFill>
                <a:srgbClr val="EB8FB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4020842" y="1883907"/>
              <a:ext cx="1110995" cy="1265691"/>
            </a:xfrm>
            <a:prstGeom prst="rect">
              <a:avLst/>
            </a:prstGeom>
          </p:spPr>
        </p:pic>
      </p:grpSp>
      <p:pic>
        <p:nvPicPr>
          <p:cNvPr id="40" name="Picture 4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3020" y="2823859"/>
            <a:ext cx="1412844" cy="138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9487535" y="1470660"/>
            <a:ext cx="4084955" cy="3778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/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E3EAD721-B58F-0AC0-5574-8394CDCEF76E}"/>
              </a:ext>
            </a:extLst>
          </p:cNvPr>
          <p:cNvGrpSpPr/>
          <p:nvPr/>
        </p:nvGrpSpPr>
        <p:grpSpPr>
          <a:xfrm>
            <a:off x="3613545" y="5202327"/>
            <a:ext cx="1352550" cy="1335561"/>
            <a:chOff x="5686965" y="5491143"/>
            <a:chExt cx="1352550" cy="1335561"/>
          </a:xfrm>
        </p:grpSpPr>
        <p:sp>
          <p:nvSpPr>
            <p:cNvPr id="18" name="Куб 17">
              <a:extLst>
                <a:ext uri="{FF2B5EF4-FFF2-40B4-BE49-F238E27FC236}">
                  <a16:creationId xmlns:a16="http://schemas.microsoft.com/office/drawing/2014/main" id="{7F8E681A-01F1-7086-3163-9CEE802DF726}"/>
                </a:ext>
              </a:extLst>
            </p:cNvPr>
            <p:cNvSpPr/>
            <p:nvPr/>
          </p:nvSpPr>
          <p:spPr>
            <a:xfrm>
              <a:off x="5686965" y="5491143"/>
              <a:ext cx="1352550" cy="1335561"/>
            </a:xfrm>
            <a:prstGeom prst="cube">
              <a:avLst>
                <a:gd name="adj" fmla="val 16721"/>
              </a:avLst>
            </a:prstGeom>
            <a:solidFill>
              <a:srgbClr val="35BFEE"/>
            </a:solidFill>
            <a:ln>
              <a:solidFill>
                <a:srgbClr val="007A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" name="Рисунок 9" descr="Изображение выглядит как кран, зарисовка, Сантехнический прибор&#10;&#10;Автоматически созданное описание">
              <a:extLst>
                <a:ext uri="{FF2B5EF4-FFF2-40B4-BE49-F238E27FC236}">
                  <a16:creationId xmlns:a16="http://schemas.microsoft.com/office/drawing/2014/main" id="{F920EAE3-FDFE-A5C6-B2CF-E5C5B1D8E9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7120" y="5733888"/>
              <a:ext cx="972101" cy="972101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67593F34-1DBF-9ED9-88C8-53B2EAA3B923}"/>
              </a:ext>
            </a:extLst>
          </p:cNvPr>
          <p:cNvGrpSpPr/>
          <p:nvPr/>
        </p:nvGrpSpPr>
        <p:grpSpPr>
          <a:xfrm>
            <a:off x="3588191" y="4064376"/>
            <a:ext cx="1370442" cy="1423304"/>
            <a:chOff x="7935783" y="4699096"/>
            <a:chExt cx="1370442" cy="1423304"/>
          </a:xfrm>
        </p:grpSpPr>
        <p:sp>
          <p:nvSpPr>
            <p:cNvPr id="19" name="Куб 18">
              <a:extLst>
                <a:ext uri="{FF2B5EF4-FFF2-40B4-BE49-F238E27FC236}">
                  <a16:creationId xmlns:a16="http://schemas.microsoft.com/office/drawing/2014/main" id="{99641C69-1770-3CCD-5329-DBE6A37B46AB}"/>
                </a:ext>
              </a:extLst>
            </p:cNvPr>
            <p:cNvSpPr/>
            <p:nvPr/>
          </p:nvSpPr>
          <p:spPr>
            <a:xfrm>
              <a:off x="7953675" y="4699096"/>
              <a:ext cx="1352550" cy="1335561"/>
            </a:xfrm>
            <a:prstGeom prst="cube">
              <a:avLst>
                <a:gd name="adj" fmla="val 16721"/>
              </a:avLst>
            </a:prstGeom>
            <a:solidFill>
              <a:srgbClr val="8D6BCC"/>
            </a:solidFill>
            <a:ln>
              <a:solidFill>
                <a:srgbClr val="52318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2" name="Рисунок 11" descr="Изображение выглядит как улыбка, графическая вставка, эмотикон, смайлик&#10;&#10;Автоматически созданное описание">
              <a:extLst>
                <a:ext uri="{FF2B5EF4-FFF2-40B4-BE49-F238E27FC236}">
                  <a16:creationId xmlns:a16="http://schemas.microsoft.com/office/drawing/2014/main" id="{1E4F414F-DF9C-6A7B-8859-CDE20092D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5783" y="4832667"/>
              <a:ext cx="1249304" cy="1289733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DE00801B-9BC0-F4AD-5698-B8DFE5252632}"/>
              </a:ext>
            </a:extLst>
          </p:cNvPr>
          <p:cNvGrpSpPr/>
          <p:nvPr/>
        </p:nvGrpSpPr>
        <p:grpSpPr>
          <a:xfrm>
            <a:off x="3613545" y="2951340"/>
            <a:ext cx="1352550" cy="1335561"/>
            <a:chOff x="6784955" y="3305129"/>
            <a:chExt cx="1352550" cy="1335561"/>
          </a:xfrm>
        </p:grpSpPr>
        <p:sp>
          <p:nvSpPr>
            <p:cNvPr id="21" name="Куб 20">
              <a:extLst>
                <a:ext uri="{FF2B5EF4-FFF2-40B4-BE49-F238E27FC236}">
                  <a16:creationId xmlns:a16="http://schemas.microsoft.com/office/drawing/2014/main" id="{CE8823D2-32F3-8612-2D7A-9B31CEA5D44C}"/>
                </a:ext>
              </a:extLst>
            </p:cNvPr>
            <p:cNvSpPr/>
            <p:nvPr/>
          </p:nvSpPr>
          <p:spPr>
            <a:xfrm>
              <a:off x="6784955" y="3305129"/>
              <a:ext cx="1352550" cy="1335561"/>
            </a:xfrm>
            <a:prstGeom prst="cube">
              <a:avLst>
                <a:gd name="adj" fmla="val 16721"/>
              </a:avLst>
            </a:prstGeom>
            <a:solidFill>
              <a:srgbClr val="7ABA4A"/>
            </a:solidFill>
            <a:ln>
              <a:solidFill>
                <a:srgbClr val="01803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" name="Рисунок 7" descr="Изображение выглядит как змея, рептилия, червь&#10;&#10;Автоматически созданное описание">
              <a:extLst>
                <a:ext uri="{FF2B5EF4-FFF2-40B4-BE49-F238E27FC236}">
                  <a16:creationId xmlns:a16="http://schemas.microsoft.com/office/drawing/2014/main" id="{430FC003-DCBE-98B9-FB16-29084C1DC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4005" y="3829653"/>
              <a:ext cx="1105737" cy="608155"/>
            </a:xfrm>
            <a:prstGeom prst="rect">
              <a:avLst/>
            </a:prstGeom>
          </p:spPr>
        </p:pic>
      </p:grpSp>
      <p:pic>
        <p:nvPicPr>
          <p:cNvPr id="3075" name="Picture 307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46795" y="2526030"/>
            <a:ext cx="3457575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0.21602 -0.0023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94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85185E-6 L -0.21393 -0.0111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03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85185E-6 L -0.20911 -0.0055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56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21497 3.7037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6 L 0.20469 0.0057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3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022E-16 L -0.21094 -0.0055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47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Администратор</cp:lastModifiedBy>
  <cp:revision>7</cp:revision>
  <dcterms:created xsi:type="dcterms:W3CDTF">2024-04-16T17:37:00Z</dcterms:created>
  <dcterms:modified xsi:type="dcterms:W3CDTF">2024-11-04T09:57:28Z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8A59C005174C44B78997B886BB259D3B_12</vt:lpwstr>
  </property>
  <property fmtid="{D5CDD505-2E9C-101B-9397-08002B2CF9AE}" pid="3" name="KSOProductBuildVer">
    <vt:lpwstr>1033-12.2.0.17153</vt:lpwstr>
  </property>
</Properties>
</file>