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385" y="2920849"/>
            <a:ext cx="31718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