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 – мы идем в кино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Ны-ны-ны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идут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слоны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– на лугу растет 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возьми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бидон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Ом-ом-ом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строим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дом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я делаю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871512"/>
            <a:ext cx="1738806" cy="14608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8" y="586973"/>
            <a:ext cx="3676156" cy="3742073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780813"/>
            <a:ext cx="1738409" cy="1642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00" y="3139558"/>
            <a:ext cx="1108035" cy="1108035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78607" y="1149478"/>
            <a:ext cx="1583611" cy="15955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435" y="1385975"/>
            <a:ext cx="1173605" cy="1173605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704942" y="85261"/>
            <a:ext cx="1885443" cy="14838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466" y="308859"/>
            <a:ext cx="1099818" cy="1099818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160499" y="85260"/>
            <a:ext cx="1885443" cy="15177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643" y="235674"/>
            <a:ext cx="1261467" cy="1261467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191396" y="42181"/>
            <a:ext cx="1722639" cy="15131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11832" y="206006"/>
            <a:ext cx="1131975" cy="1131975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1399" y="690119"/>
            <a:ext cx="1790298" cy="14865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09512" y="702140"/>
            <a:ext cx="1352210" cy="1352210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300595" y="2527263"/>
            <a:ext cx="1908919" cy="15447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478" y="2723255"/>
            <a:ext cx="1094204" cy="1334949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89359" y="4423789"/>
            <a:ext cx="206692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2024-11-25T20:36:14Z</dcterms:created>
  <dcterms:modified xsi:type="dcterms:W3CDTF">2024-11-29T00:03:54Z</dcterms:modified>
</cp:coreProperties>
</file>