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2988-C91D-4C72-BEE8-87265EC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181FC4-6491-49D1-940D-D1116E81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9BEE-0175-4B17-BEE0-1B052784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58F0-3BD0-45C9-8CE9-1EB1A2C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68108-C490-43B2-8A1F-3FCDE0F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6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30FD-B361-442D-B1DD-D04B50FD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87E24-24DA-4008-9551-E93F77ED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62B38-8B0F-40B8-8B1D-E2AA533D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A0571-0F6B-4F43-B7A6-C8CC483A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6EF89-E341-498D-BB15-A25C707C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F1170-1EF2-4FCB-A232-F93B5A45B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E2275-0068-4180-A698-C7C41A3C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B57B0-0512-4A5E-B04F-ABB3059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4E8C5-525E-4C3B-A9BA-B95E6FDD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B15F0-3202-4DBF-AD78-9CDBAA5A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1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57532-085E-47C3-971E-C05D8EAC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B8E94-FC96-434D-ADA0-C448BBBD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56BED-4A85-4FD2-8537-577ED7E0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24C0D-D8D8-45C9-A483-ED3993E4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2FA47-8640-4F42-A5D1-1119848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10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5CFA-5188-45CF-9C83-84CDA56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0E8CA-6F2B-4898-A25A-5251B6A4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98336-9470-4C48-BE7F-E23DA13A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3B7F-7C63-4523-A335-3756207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69B6E-72B5-42AF-8ACC-CB7DAD69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1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71CE-AEAA-4229-80FF-0EC361F5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DF63-B934-47D5-8670-0E38840DC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C3239-9CD1-4E2F-B1CC-456FBFAB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7723C-FFD7-4125-882B-1338EB80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BC7FB-12B3-4041-B236-57052FF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5CB43-BF8D-4E10-93D6-F4F2BCF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5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01385-4457-45A7-BDEF-8E20F374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46E90-3755-4CE6-92C3-040C29B0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0063E-35FF-4246-B76E-E11AD565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31B2A-1E3F-4C82-8E7C-0B0AFC799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905E71-A240-44AA-98FA-82CF3C35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21C3AE-3DE7-4A76-8B9D-040D6BB5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676F9-7733-4F17-A9F7-01FBDDDB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89F56-D516-47AC-9E73-144213CA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1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B0461-9BB2-451C-807C-CEEB7BC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3A873F-D4BD-4570-83DB-DED7FC72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82268-D877-41E3-88C1-A5EA705B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A127AE-5F3C-4011-9A5B-4956FA8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9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2463D-589F-4ABB-A3A7-064C8C99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226D3-D91D-48BF-BB65-8FF73E1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BA6AD-5E0A-49C8-85BC-56402ED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0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44B3-0447-495C-A1B5-E834656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6AB0A-0B81-47B7-9BD3-A32E9656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4D9C9-C873-46CB-BB78-95151C19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8E752-31D0-485A-B956-AE98489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FF55C-CE24-415D-A13E-443E5DE7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32B5D-1448-4609-910B-DCC4E5CF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3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2F985-FCA1-4347-8DEA-D7A6F57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18AC14-5B18-4DDE-8CB3-649FD6BB8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3D895-C150-4B30-8C3E-9C0CC446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B5753-5AFE-43BE-9AAE-2B32B192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D75891-6F4A-4E86-ABAE-7B86847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2787E-793B-44A6-B9DF-BBADF296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4781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0F85A-6528-4262-9714-07FD4073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41A86-B678-4CA4-8156-EF6EE4FD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CC38F-126D-4701-ACB8-31843D017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EDC6C-EB0F-4BEE-A997-A5EEC3B8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7939F-B891-41AD-8A04-D8194F456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microsoft.com/office/2007/relationships/hdphoto" Target="../media/hdphoto3.wdp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microsoft.com/office/2007/relationships/hdphoto" Target="../media/hdphoto6.wdp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8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C6B343-9005-4B18-A694-704675EA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BE706A-6553-43BD-8F4A-73C09FF65090}"/>
              </a:ext>
            </a:extLst>
          </p:cNvPr>
          <p:cNvSpPr/>
          <p:nvPr/>
        </p:nvSpPr>
        <p:spPr>
          <a:xfrm>
            <a:off x="417441" y="473482"/>
            <a:ext cx="4422916" cy="238770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C4E913-CF6E-47E8-B87C-27DE39585409}"/>
              </a:ext>
            </a:extLst>
          </p:cNvPr>
          <p:cNvSpPr/>
          <p:nvPr/>
        </p:nvSpPr>
        <p:spPr>
          <a:xfrm>
            <a:off x="5624419" y="363794"/>
            <a:ext cx="5783947" cy="611507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пожарникРисунок 11">
            <a:extLst>
              <a:ext uri="{FF2B5EF4-FFF2-40B4-BE49-F238E27FC236}">
                <a16:creationId xmlns:a16="http://schemas.microsoft.com/office/drawing/2014/main" id="{EC0A34D0-B900-4241-B4E5-504E522436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92" y="444851"/>
            <a:ext cx="1207051" cy="1273061"/>
          </a:xfrm>
          <a:prstGeom prst="rect">
            <a:avLst/>
          </a:prstGeom>
        </p:spPr>
      </p:pic>
      <p:pic>
        <p:nvPicPr>
          <p:cNvPr id="14" name="ежикРисунок 13">
            <a:extLst>
              <a:ext uri="{FF2B5EF4-FFF2-40B4-BE49-F238E27FC236}">
                <a16:creationId xmlns:a16="http://schemas.microsoft.com/office/drawing/2014/main" id="{216EFBB4-BE94-4231-8927-18C80A03BE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20" y="1714037"/>
            <a:ext cx="1155603" cy="1155603"/>
          </a:xfrm>
          <a:prstGeom prst="rect">
            <a:avLst/>
          </a:prstGeom>
        </p:spPr>
      </p:pic>
      <p:pic>
        <p:nvPicPr>
          <p:cNvPr id="18" name="пружинаРисунок 17">
            <a:extLst>
              <a:ext uri="{FF2B5EF4-FFF2-40B4-BE49-F238E27FC236}">
                <a16:creationId xmlns:a16="http://schemas.microsoft.com/office/drawing/2014/main" id="{57EF974D-A563-45A2-8FB7-C8B79540F1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5" y="1626735"/>
            <a:ext cx="1273061" cy="1273061"/>
          </a:xfrm>
          <a:prstGeom prst="rect">
            <a:avLst/>
          </a:prstGeom>
        </p:spPr>
      </p:pic>
      <p:pic>
        <p:nvPicPr>
          <p:cNvPr id="22" name="хужодникРисунок 21">
            <a:extLst>
              <a:ext uri="{FF2B5EF4-FFF2-40B4-BE49-F238E27FC236}">
                <a16:creationId xmlns:a16="http://schemas.microsoft.com/office/drawing/2014/main" id="{81981423-0C15-40E2-9625-246FE571FA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1" y="1623905"/>
            <a:ext cx="1273061" cy="1273061"/>
          </a:xfrm>
          <a:prstGeom prst="rect">
            <a:avLst/>
          </a:prstGeom>
        </p:spPr>
      </p:pic>
      <p:pic>
        <p:nvPicPr>
          <p:cNvPr id="24" name="ножиРисунок 23">
            <a:extLst>
              <a:ext uri="{FF2B5EF4-FFF2-40B4-BE49-F238E27FC236}">
                <a16:creationId xmlns:a16="http://schemas.microsoft.com/office/drawing/2014/main" id="{53BE8893-82DF-468D-98C2-C26C189316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8" y="1606015"/>
            <a:ext cx="1273061" cy="12730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5FB6C0-4C30-441C-A919-F4CC790F94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23" y="2390395"/>
            <a:ext cx="1797858" cy="18961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ADF533-26F9-4B84-9FB0-EC36B09018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66" y="597762"/>
            <a:ext cx="1797858" cy="17978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01BE8C-8B5F-4005-9EB9-D2EAAC50DFA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1" y="473482"/>
            <a:ext cx="1980597" cy="19805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97E9F7-79E4-404E-9D25-8134FE9DB3D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4" y="4318941"/>
            <a:ext cx="2159925" cy="21599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BD4C3C1-AC25-4BD9-929E-C265B47C9AC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21" y="4441339"/>
            <a:ext cx="1980597" cy="1980597"/>
          </a:xfrm>
          <a:prstGeom prst="rect">
            <a:avLst/>
          </a:prstGeom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053D0C1A-CC08-493C-8F5E-097F498D266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6003" y="5946769"/>
            <a:ext cx="739572" cy="799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DBF3C7AB-8C8F-D406-907A-66434D87E2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1" y="478843"/>
            <a:ext cx="1208721" cy="12087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8B4F95C-B462-1D1D-47FE-4972B1D71E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24" y="668016"/>
            <a:ext cx="1000955" cy="100095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53DFC32-72A4-4587-D05B-6C3DEB155680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09" y="2048022"/>
            <a:ext cx="2550198" cy="25501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E065A43C-0225-0A65-13B1-7B37717F1C55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42" y="485654"/>
            <a:ext cx="1916912" cy="19169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ED96B5F-D5D8-C0AC-34E9-52ED37C8CDA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6" y="503920"/>
            <a:ext cx="1263794" cy="126379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6FE6113-12CA-B077-3FEE-F5B773F3998C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08" y="4379639"/>
            <a:ext cx="2070646" cy="207064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C8B314-0948-444D-9FE4-411AF75A1B9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73" y="953541"/>
            <a:ext cx="4821371" cy="482137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05250" y="3349274"/>
            <a:ext cx="2066924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2024-08-03T21:33:27Z</dcterms:created>
  <dcterms:modified xsi:type="dcterms:W3CDTF">2024-11-12T16:32:10Z</dcterms:modified>
</cp:coreProperties>
</file>