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8"/>
            <a:ext cx="12192000" cy="6893927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592901"/>
            <a:ext cx="2757714" cy="275771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94" y="1120852"/>
            <a:ext cx="1115212" cy="111521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625" y="2277298"/>
            <a:ext cx="1498497" cy="149849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287" y="2621761"/>
            <a:ext cx="2052370" cy="20523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9662" y="1062027"/>
            <a:ext cx="1137506" cy="1137506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1" y="518319"/>
            <a:ext cx="1681214" cy="16812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6" y="4218336"/>
            <a:ext cx="788684" cy="96181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193568"/>
            <a:ext cx="915276" cy="9152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3" y="3118528"/>
            <a:ext cx="821171" cy="8211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694">
            <a:off x="6851157" y="4099547"/>
            <a:ext cx="789104" cy="7891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2" y="1554255"/>
            <a:ext cx="915276" cy="91527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3" y="1651206"/>
            <a:ext cx="704567" cy="7045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1" y="4050245"/>
            <a:ext cx="2671629" cy="26716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5853061"/>
            <a:ext cx="742542" cy="742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6" y="518319"/>
            <a:ext cx="5565461" cy="556546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3A1026F-637C-4AA6-AD4E-F1C35CDCAFC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63" y="2214205"/>
            <a:ext cx="1525645" cy="15256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903">
            <a:off x="10080427" y="3037015"/>
            <a:ext cx="813482" cy="81348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42087" y="4379533"/>
            <a:ext cx="14859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2024-08-13T18:15:50Z</dcterms:created>
  <dcterms:modified xsi:type="dcterms:W3CDTF">2024-11-19T21:10:51Z</dcterms:modified>
</cp:coreProperties>
</file>