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E9F59067-C22E-BFB3-293D-43B607585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407786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5EDB13-216B-D6CF-C21C-DA9B620D4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605814"/>
            <a:ext cx="3066544" cy="306654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823287" y="580458"/>
            <a:ext cx="53575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Лола купила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блакитні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білі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нитки.</a:t>
            </a:r>
          </a:p>
        </p:txBody>
      </p:sp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171651D-10FC-C439-C14C-8F30D4B2B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" y="1713416"/>
            <a:ext cx="4441572" cy="4441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071373E-570A-2DD6-77B3-DC826F98B12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56" y="3340081"/>
            <a:ext cx="1375591" cy="13755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472BE8-CD48-0FE3-5B35-65369B7CB5C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65" y="3330180"/>
            <a:ext cx="1504518" cy="150451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6EB74FF-E1C3-1AEE-E3D1-925668ED58DF}"/>
              </a:ext>
            </a:extLst>
          </p:cNvPr>
          <p:cNvSpPr/>
          <p:nvPr/>
        </p:nvSpPr>
        <p:spPr>
          <a:xfrm>
            <a:off x="1525930" y="556428"/>
            <a:ext cx="59522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Змотала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нитки в клубки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поклала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стіл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0" name="Рисунок 19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34E83D4-D1CC-9F82-0ECA-D85AAE8C034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60" y="3224316"/>
            <a:ext cx="1566237" cy="156623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D26EBF9-F31D-651A-7455-D1747546631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3252186"/>
            <a:ext cx="1566237" cy="156623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5F1CFB5-4738-BDE1-EEB6-37B067C5A441}"/>
              </a:ext>
            </a:extLst>
          </p:cNvPr>
          <p:cNvSpPr/>
          <p:nvPr/>
        </p:nvSpPr>
        <p:spPr>
          <a:xfrm>
            <a:off x="1679826" y="567072"/>
            <a:ext cx="56477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Блакитний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клубок упав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підлогу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6" name="Рисунок 45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0AB69BD6-5C88-F68A-7F6D-0A004CEAB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37858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Рисунок 4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321983-117C-6210-71C6-F815F4E08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576613"/>
            <a:ext cx="3066544" cy="3066544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25139F9-DF48-5087-3C6D-746468FE0EAD}"/>
              </a:ext>
            </a:extLst>
          </p:cNvPr>
          <p:cNvSpPr/>
          <p:nvPr/>
        </p:nvSpPr>
        <p:spPr>
          <a:xfrm>
            <a:off x="2344070" y="579127"/>
            <a:ext cx="43813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Кішечка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покотила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клубок лапками.</a:t>
            </a:r>
          </a:p>
        </p:txBody>
      </p:sp>
      <p:pic>
        <p:nvPicPr>
          <p:cNvPr id="51" name="Рисунок 5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02D47DE-CBD0-B733-EC82-688C680FB4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13" y="3674169"/>
            <a:ext cx="1884342" cy="188434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73D0825-C7ED-67BE-AD10-30AFDC80D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1" y="4571006"/>
            <a:ext cx="1566237" cy="156623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392A192E-8AF8-23D3-F323-EA971B988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05921" y="362522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Рисунок 5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0300B17-7E7B-DD19-147F-183A3BB05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05" y="3560550"/>
            <a:ext cx="3066544" cy="306654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D5BC5FC-0B51-AFAC-BB8D-F98CBCA3969B}"/>
              </a:ext>
            </a:extLst>
          </p:cNvPr>
          <p:cNvSpPr/>
          <p:nvPr/>
        </p:nvSpPr>
        <p:spPr>
          <a:xfrm>
            <a:off x="1953095" y="563064"/>
            <a:ext cx="51812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Кішечка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заплуталася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у нитках як клубок.</a:t>
            </a:r>
          </a:p>
        </p:txBody>
      </p:sp>
      <p:pic>
        <p:nvPicPr>
          <p:cNvPr id="58" name="Рисунок 5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AC7A5DD-5EAE-B564-1CE5-7B8B0FF2C28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03" y="4315845"/>
            <a:ext cx="1865305" cy="186530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3ED787A-05C6-E64A-CA06-18D2616316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58" y="4127585"/>
            <a:ext cx="1884342" cy="188434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B8FC6943-40A6-81FC-5602-7F1BED391F7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940624" y="4303146"/>
            <a:ext cx="823993" cy="186530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0906AAB-10D4-2F99-EC7D-9D41F36B6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11068" y="346042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" name="Рисунок 90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64D074-BF4B-D7B6-B468-17B9711E5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31" y="3547174"/>
            <a:ext cx="3066544" cy="3066544"/>
          </a:xfrm>
          <a:prstGeom prst="rect">
            <a:avLst/>
          </a:prstGeom>
        </p:spPr>
      </p:pic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F460697C-E28F-7886-2886-99E6EE7D7DF3}"/>
              </a:ext>
            </a:extLst>
          </p:cNvPr>
          <p:cNvSpPr/>
          <p:nvPr/>
        </p:nvSpPr>
        <p:spPr>
          <a:xfrm>
            <a:off x="802670" y="405404"/>
            <a:ext cx="74270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До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кімнати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Лола і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сказала: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Блакитний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клубок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занявкав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!»</a:t>
            </a:r>
          </a:p>
        </p:txBody>
      </p:sp>
      <p:pic>
        <p:nvPicPr>
          <p:cNvPr id="93" name="Рисунок 92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426EF04-F3F8-839A-1537-4E60395E44C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9" y="4312061"/>
            <a:ext cx="1865305" cy="186530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6B4841C-7DD1-8712-234F-701AFAC7D4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50" y="4090421"/>
            <a:ext cx="1884342" cy="1884342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60BE7C3-C9C1-6F6E-7696-910D1A1BFA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908350" y="4289770"/>
            <a:ext cx="823993" cy="1865305"/>
          </a:xfrm>
          <a:prstGeom prst="rect">
            <a:avLst/>
          </a:prstGeom>
        </p:spPr>
      </p:pic>
      <p:sp>
        <p:nvSpPr>
          <p:cNvPr id="97" name="Облачко с текстом: овальное 96">
            <a:extLst>
              <a:ext uri="{FF2B5EF4-FFF2-40B4-BE49-F238E27FC236}">
                <a16:creationId xmlns:a16="http://schemas.microsoft.com/office/drawing/2014/main" id="{64290B29-C425-C2E1-0426-F99A47CC1BDD}"/>
              </a:ext>
            </a:extLst>
          </p:cNvPr>
          <p:cNvSpPr/>
          <p:nvPr/>
        </p:nvSpPr>
        <p:spPr>
          <a:xfrm>
            <a:off x="2539227" y="2474843"/>
            <a:ext cx="1962067" cy="16180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НЯВ!</a:t>
            </a:r>
            <a:endParaRPr lang="ru-UA" sz="40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9" name="Рисунок 9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C3C5C3C-336A-6EA8-25C6-39A1A1619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1989618"/>
            <a:ext cx="4080429" cy="4080429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4D3BDA14-3E8F-6641-133E-F63EE6CCCA9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05921" y="354957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38C8B4DB-AF82-38EA-4920-F64DD1A86601}"/>
              </a:ext>
            </a:extLst>
          </p:cNvPr>
          <p:cNvGrpSpPr/>
          <p:nvPr/>
        </p:nvGrpSpPr>
        <p:grpSpPr>
          <a:xfrm>
            <a:off x="439125" y="777310"/>
            <a:ext cx="2541740" cy="1841838"/>
            <a:chOff x="568814" y="900308"/>
            <a:chExt cx="1893673" cy="1372225"/>
          </a:xfrm>
        </p:grpSpPr>
        <p:pic>
          <p:nvPicPr>
            <p:cNvPr id="111" name="Рисунок 110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ACB154F-5AB9-9342-65F6-2EF267D24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921" y="1423967"/>
              <a:ext cx="848566" cy="848566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0C27E90-7627-9E87-1FBC-DEDC52342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4" y="900308"/>
              <a:ext cx="1229060" cy="1229060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4F91802-C22F-6539-ECB2-06FFEE2F7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08" y="1350434"/>
              <a:ext cx="380650" cy="380650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96A3CAA-38E3-B1BC-7FF1-832F741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054" y="1347694"/>
              <a:ext cx="416326" cy="41632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060EAB2-E554-E6DD-546A-6DDAFC5BE466}"/>
              </a:ext>
            </a:extLst>
          </p:cNvPr>
          <p:cNvGrpSpPr/>
          <p:nvPr/>
        </p:nvGrpSpPr>
        <p:grpSpPr>
          <a:xfrm>
            <a:off x="3243219" y="835503"/>
            <a:ext cx="2336140" cy="1784973"/>
            <a:chOff x="460628" y="560186"/>
            <a:chExt cx="8198956" cy="6264572"/>
          </a:xfrm>
        </p:grpSpPr>
        <p:pic>
          <p:nvPicPr>
            <p:cNvPr id="34" name="Рисунок 33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E314E7-7305-2324-E1DE-D93CBDAE7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649347" y="560186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Рисунок 34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9DE13A6-11F9-36BD-178C-5A1E3B0E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30F2E3F-177C-D011-1717-4B888E9B2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9C71600-F058-313D-5DB3-6F224E2F2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3E5D5355-B20B-9BA1-9C25-76AC5DCE4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525" y="3404586"/>
              <a:ext cx="1566237" cy="156623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7547886-D651-5080-D716-83BBA3C3D0CC}"/>
              </a:ext>
            </a:extLst>
          </p:cNvPr>
          <p:cNvGrpSpPr/>
          <p:nvPr/>
        </p:nvGrpSpPr>
        <p:grpSpPr>
          <a:xfrm>
            <a:off x="5276398" y="811655"/>
            <a:ext cx="3004306" cy="1974804"/>
            <a:chOff x="460628" y="1865816"/>
            <a:chExt cx="7544129" cy="4958942"/>
          </a:xfrm>
        </p:grpSpPr>
        <p:pic>
          <p:nvPicPr>
            <p:cNvPr id="42" name="Рисунок 4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F175A38-F053-1537-0AC6-D8248D394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8852B8D-67A1-9FC8-8654-D5196D87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4A98DAB-5097-BB24-1F93-71EB5055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B0C418A-B154-A97E-2121-7531B637B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520" y="4732938"/>
              <a:ext cx="1566237" cy="1566237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972CAA3D-682E-30F2-64DA-9817CFB2690B}"/>
              </a:ext>
            </a:extLst>
          </p:cNvPr>
          <p:cNvGrpSpPr/>
          <p:nvPr/>
        </p:nvGrpSpPr>
        <p:grpSpPr>
          <a:xfrm>
            <a:off x="621574" y="3404966"/>
            <a:ext cx="2548189" cy="1691361"/>
            <a:chOff x="4209428" y="3733019"/>
            <a:chExt cx="4620024" cy="3066544"/>
          </a:xfrm>
        </p:grpSpPr>
        <p:pic>
          <p:nvPicPr>
            <p:cNvPr id="60" name="Рисунок 59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7D49072-7483-C876-CC2C-0EEE1D36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428" y="3733019"/>
              <a:ext cx="3066544" cy="3066544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774EBEA9-CE75-7EAB-F036-18AF1DD0B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110" y="3830575"/>
              <a:ext cx="1884342" cy="1884342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E81DDC48-D28E-F2B7-C8FD-C8A793076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08" y="4727412"/>
              <a:ext cx="1566237" cy="15662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1A493378-ACCB-4388-BA93-F638BA359AD0}"/>
              </a:ext>
            </a:extLst>
          </p:cNvPr>
          <p:cNvGrpSpPr/>
          <p:nvPr/>
        </p:nvGrpSpPr>
        <p:grpSpPr>
          <a:xfrm>
            <a:off x="3315476" y="3379865"/>
            <a:ext cx="2282369" cy="1784974"/>
            <a:chOff x="2465791" y="4143193"/>
            <a:chExt cx="8010237" cy="6264572"/>
          </a:xfrm>
        </p:grpSpPr>
        <p:pic>
          <p:nvPicPr>
            <p:cNvPr id="80" name="Рисунок 79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D90814-5809-B1AD-FD05-D35521AF2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2465791" y="4143193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2" name="Рисунок 8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77235BB-D2AC-2D57-1D4E-E58A85D9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875" y="7341221"/>
              <a:ext cx="3066544" cy="3066544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BBC57C9B-DEEC-D72A-955C-5FC68C9D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647" y="8076227"/>
              <a:ext cx="1865305" cy="1865305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D1FB8015-AEA4-6C64-FA88-19788B379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249" y="7819950"/>
              <a:ext cx="1884342" cy="188434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7E9BAB0-8FF3-091B-F463-777C14244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4900494" y="8083817"/>
              <a:ext cx="823993" cy="186530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302D3B32-4CC4-8F79-69B8-6EC169F8F9D9}"/>
              </a:ext>
            </a:extLst>
          </p:cNvPr>
          <p:cNvGrpSpPr/>
          <p:nvPr/>
        </p:nvGrpSpPr>
        <p:grpSpPr>
          <a:xfrm>
            <a:off x="5695968" y="3297284"/>
            <a:ext cx="3268784" cy="2002264"/>
            <a:chOff x="2014780" y="2167451"/>
            <a:chExt cx="7549051" cy="4624100"/>
          </a:xfrm>
        </p:grpSpPr>
        <p:pic>
          <p:nvPicPr>
            <p:cNvPr id="102" name="Рисунок 10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D21E801-D38F-2F42-7CB2-F03489B2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008" y="3725007"/>
              <a:ext cx="3066544" cy="3066544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0537AB6C-2038-E418-9F68-29E1FC83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780" y="4460013"/>
              <a:ext cx="1865305" cy="1865305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86B2DC3C-DF22-3396-72A6-B73E07D10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56" y="4228841"/>
              <a:ext cx="1884342" cy="1884342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A6279FE-76B9-3430-5AA0-524B7B203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3046627" y="4467603"/>
              <a:ext cx="823993" cy="1865305"/>
            </a:xfrm>
            <a:prstGeom prst="rect">
              <a:avLst/>
            </a:prstGeom>
          </p:spPr>
        </p:pic>
        <p:sp>
          <p:nvSpPr>
            <p:cNvPr id="106" name="Облачко с текстом: овальное 105">
              <a:extLst>
                <a:ext uri="{FF2B5EF4-FFF2-40B4-BE49-F238E27FC236}">
                  <a16:creationId xmlns:a16="http://schemas.microsoft.com/office/drawing/2014/main" id="{CEB2F1A2-13DB-4493-F197-8F858B9BB39E}"/>
                </a:ext>
              </a:extLst>
            </p:cNvPr>
            <p:cNvSpPr/>
            <p:nvPr/>
          </p:nvSpPr>
          <p:spPr>
            <a:xfrm>
              <a:off x="2677504" y="2652676"/>
              <a:ext cx="1962067" cy="1618000"/>
            </a:xfrm>
            <a:prstGeom prst="wedgeEllipse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НЯВ!</a:t>
              </a:r>
              <a:endParaRPr lang="ru-UA" sz="1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7" name="Рисунок 10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C1DB76E-7BF7-B86B-D4EB-B5004D80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402" y="2167451"/>
              <a:ext cx="4080429" cy="408042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94" y="413680"/>
            <a:ext cx="5342785" cy="5438192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6735" y="3032705"/>
            <a:ext cx="2038349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8946 0.1902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38178 4.44444E-6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4271 0.08727 " pathEditMode="relative" rAng="0" ptsTypes="AA">
                                      <p:cBhvr>
                                        <p:cTn id="82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17" grpId="1"/>
      <p:bldP spid="24" grpId="0"/>
      <p:bldP spid="49" grpId="0"/>
      <p:bldP spid="54" grpId="0"/>
      <p:bldP spid="92" grpId="0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50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2024-07-21T13:02:50Z</dcterms:created>
  <dcterms:modified xsi:type="dcterms:W3CDTF">2024-12-06T11:55:25Z</dcterms:modified>
</cp:coreProperties>
</file>