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9D31"/>
    <a:srgbClr val="96620E"/>
    <a:srgbClr val="842484"/>
    <a:srgbClr val="FF99CC"/>
    <a:srgbClr val="FF66CC"/>
    <a:srgbClr val="3385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5" Type="http://schemas.microsoft.com/office/2007/relationships/hdphoto" Target="../media/hdphoto1.wdp"/><Relationship Id="rId6" Type="http://schemas.openxmlformats.org/officeDocument/2006/relationships/image" Target="../media/image2.jpeg"/><Relationship Id="rId7" Type="http://schemas.openxmlformats.org/officeDocument/2006/relationships/image" Target="../media/image3.png"/><Relationship Id="rId8" Type="http://schemas.microsoft.com/office/2007/relationships/hdphoto" Target="../media/hdphoto2.wdp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microsoft.com/office/2007/relationships/hdphoto" Target="../media/hdphoto3.wdp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microsoft.com/office/2007/relationships/hdphoto" Target="../media/hdphoto4.wdp"/><Relationship Id="rId15" Type="http://schemas.openxmlformats.org/officeDocument/2006/relationships/image" Target="../media/image8.png"/><Relationship Id="rId16" Type="http://schemas.microsoft.com/office/2007/relationships/hdphoto" Target="../media/hdphoto5.wdp"/><Relationship Id="rId17" Type="http://schemas.openxmlformats.org/officeDocument/2006/relationships/image" Target="../media/image9.png"/><Relationship Id="rId18" Type="http://schemas.microsoft.com/office/2007/relationships/hdphoto" Target="../media/hdphoto6.wdp"/><Relationship Id="rId19" Type="http://schemas.openxmlformats.org/officeDocument/2006/relationships/image" Target="../media/image10.png"/><Relationship Id="rId20" Type="http://schemas.openxmlformats.org/officeDocument/2006/relationships/image" Target="../media/image11.png"/><Relationship Id="rId21" Type="http://schemas.microsoft.com/office/2007/relationships/hdphoto" Target="../media/hdphoto7.wdp"/><Relationship Id="rId22" Type="http://schemas.openxmlformats.org/officeDocument/2006/relationships/image" Target="../media/image12.png"/><Relationship Id="rId23" Type="http://schemas.microsoft.com/office/2007/relationships/hdphoto" Target="../media/hdphoto8.wdp"/><Relationship Id="rId24" Type="http://schemas.openxmlformats.org/officeDocument/2006/relationships/image" Target="../media/image13.png"/><Relationship Id="rId25" Type="http://schemas.openxmlformats.org/officeDocument/2006/relationships/image" Target="../media/image14.png"/><Relationship Id="rId26" Type="http://schemas.openxmlformats.org/officeDocument/2006/relationships/image" Target="../media/image15.png"/><Relationship Id="rId27" Type="http://schemas.microsoft.com/office/2007/relationships/hdphoto" Target="../media/hdphoto9.wdp"/><Relationship Id="rId28" Type="http://schemas.openxmlformats.org/officeDocument/2006/relationships/image" Target="../media/image16.png"/><Relationship Id="rId29" Type="http://schemas.microsoft.com/office/2007/relationships/hdphoto" Target="../media/hdphoto10.wdp"/><Relationship Id="rId30" Type="http://schemas.openxmlformats.org/officeDocument/2006/relationships/image" Target="../media/image17.png"/><Relationship Id="rId31" Type="http://schemas.microsoft.com/office/2007/relationships/hdphoto" Target="../media/hdphoto11.wdp"/><Relationship Id="rId32" Type="http://schemas.openxmlformats.org/officeDocument/2006/relationships/image" Target="../media/image18.png"/><Relationship Id="rId33" Type="http://schemas.microsoft.com/office/2007/relationships/hdphoto" Target="../media/hdphoto12.wdp"/><Relationship Id="rId34" Type="http://schemas.openxmlformats.org/officeDocument/2006/relationships/image" Target="../media/image19.png"/><Relationship Id="rId35" Type="http://schemas.openxmlformats.org/officeDocument/2006/relationships/image" Target="../media/image20.png"/><Relationship Id="rId36" Type="http://schemas.openxmlformats.org/officeDocument/2006/relationships/image" Target="../media/image21.png"/><Relationship Id="rId37" Type="http://schemas.microsoft.com/office/2007/relationships/hdphoto" Target="../media/hdphoto13.wdp"/><Relationship Id="rId38" Type="http://schemas.openxmlformats.org/officeDocument/2006/relationships/image" Target="../media/image22.png"/><Relationship Id="rId3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4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97180" y="1005840"/>
            <a:ext cx="8298180" cy="3131820"/>
          </a:xfrm>
          <a:prstGeom prst="roundRect">
            <a:avLst/>
          </a:prstGeom>
          <a:solidFill>
            <a:schemeClr val="bg1">
              <a:alpha val="72000"/>
            </a:schemeClr>
          </a:solidFill>
          <a:ln w="57150">
            <a:solidFill>
              <a:srgbClr val="3385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042" b="95208" l="16667" r="73889">
                        <a14:foregroundMark x1="30833" y1="27990" x2="30833" y2="27708"/>
                        <a14:foregroundMark x1="30833" y1="32500" x2="30833" y2="30107"/>
                        <a14:foregroundMark x1="42222" y1="28958" x2="51944" y2="29583"/>
                        <a14:foregroundMark x1="46944" y1="8333" x2="41667" y2="6042"/>
                        <a14:foregroundMark x1="41667" y1="6042" x2="41667" y2="6042"/>
                        <a14:foregroundMark x1="47500" y1="18958" x2="48056" y2="31042"/>
                        <a14:foregroundMark x1="53889" y1="58333" x2="52500" y2="68125"/>
                        <a14:foregroundMark x1="43889" y1="63125" x2="42778" y2="57083"/>
                        <a14:foregroundMark x1="42778" y1="54792" x2="41667" y2="68750"/>
                        <a14:foregroundMark x1="41111" y1="63958" x2="50278" y2="52083"/>
                        <a14:foregroundMark x1="55556" y1="49583" x2="50278" y2="65833"/>
                        <a14:foregroundMark x1="46111" y1="91667" x2="46111" y2="93333"/>
                        <a14:foregroundMark x1="46389" y1="95208" x2="39722" y2="94375"/>
                        <a14:foregroundMark x1="35556" y1="95208" x2="32500" y2="95208"/>
                        <a14:foregroundMark x1="36111" y1="92708" x2="43056" y2="90208"/>
                        <a14:foregroundMark x1="43611" y1="88125" x2="40000" y2="90417"/>
                        <a14:foregroundMark x1="38611" y1="88542" x2="40278" y2="87917"/>
                        <a14:foregroundMark x1="56667" y1="94375" x2="61389" y2="94583"/>
                        <a14:foregroundMark x1="69167" y1="94583" x2="72778" y2="95000"/>
                        <a14:foregroundMark x1="70278" y1="93542" x2="63889" y2="90208"/>
                        <a14:foregroundMark x1="62778" y1="88750" x2="62778" y2="88750"/>
                        <a14:foregroundMark x1="28611" y1="28265" x2="28611" y2="27500"/>
                        <a14:foregroundMark x1="30833" y1="94792" x2="30833" y2="94792"/>
                        <a14:backgroundMark x1="48056" y1="3542" x2="48056" y2="3542"/>
                        <a14:backgroundMark x1="27778" y1="27292" x2="27778" y2="27292"/>
                        <a14:backgroundMark x1="28333" y1="29167" x2="28333" y2="29167"/>
                        <a14:backgroundMark x1="28056" y1="29167" x2="28333" y2="30417"/>
                        <a14:backgroundMark x1="28056" y1="28333" x2="28333" y2="29583"/>
                      </a14:backgroundRemoval>
                    </a14:imgEffect>
                  </a14:imgLayer>
                </a14:imgProps>
              </a:ext>
            </a:extLst>
          </a:blip>
          <a:srcRect l="10556" r="18777"/>
          <a:stretch>
            <a:fillRect/>
          </a:stretch>
        </p:blipFill>
        <p:spPr>
          <a:xfrm flipH="1">
            <a:off x="655921" y="1098717"/>
            <a:ext cx="1584681" cy="29899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1845" y="1641841"/>
            <a:ext cx="2145188" cy="198413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4410596" y="1835842"/>
            <a:ext cx="1584682" cy="1554437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462" b="99231" l="5385" r="93231">
                        <a14:foregroundMark x1="17692" y1="6000" x2="17231" y2="7385"/>
                        <a14:foregroundMark x1="12000" y1="15385" x2="10462" y2="18769"/>
                        <a14:foregroundMark x1="5692" y1="21231" x2="5692" y2="21231"/>
                        <a14:foregroundMark x1="19231" y1="15077" x2="24308" y2="15846"/>
                        <a14:foregroundMark x1="26769" y1="2769" x2="26769" y2="2769"/>
                        <a14:foregroundMark x1="48462" y1="8923" x2="49538" y2="12769"/>
                        <a14:foregroundMark x1="51538" y1="20923" x2="51692" y2="22154"/>
                        <a14:foregroundMark x1="63231" y1="13231" x2="63538" y2="11385"/>
                        <a14:foregroundMark x1="77231" y1="13231" x2="77231" y2="13231"/>
                        <a14:foregroundMark x1="43692" y1="13538" x2="43692" y2="13538"/>
                        <a14:foregroundMark x1="45385" y1="15692" x2="46462" y2="17077"/>
                        <a14:foregroundMark x1="47692" y1="8769" x2="47385" y2="8308"/>
                        <a14:foregroundMark x1="92615" y1="55077" x2="93231" y2="55077"/>
                        <a14:foregroundMark x1="66308" y1="98154" x2="65538" y2="992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45919" y="1797121"/>
            <a:ext cx="1593158" cy="15931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33" r="-262"/>
          <a:stretch>
            <a:fillRect/>
          </a:stretch>
        </p:blipFill>
        <p:spPr>
          <a:xfrm>
            <a:off x="297180" y="1207494"/>
            <a:ext cx="2172903" cy="27285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344" b="98633" l="24222" r="72778">
                        <a14:foregroundMark x1="39111" y1="77734" x2="39111" y2="77734"/>
                        <a14:foregroundMark x1="46889" y1="98633" x2="46889" y2="98633"/>
                        <a14:foregroundMark x1="43444" y1="14063" x2="43444" y2="14063"/>
                        <a14:foregroundMark x1="36778" y1="48633" x2="36778" y2="48633"/>
                        <a14:foregroundMark x1="48444" y1="65820" x2="48444" y2="65820"/>
                        <a14:foregroundMark x1="44333" y1="78516" x2="44333" y2="78516"/>
                        <a14:foregroundMark x1="43778" y1="2344" x2="43778" y2="2344"/>
                        <a14:foregroundMark x1="60889" y1="98633" x2="60889" y2="98633"/>
                        <a14:foregroundMark x1="38889" y1="98438" x2="38889" y2="98438"/>
                        <a14:foregroundMark x1="38889" y1="98438" x2="38889" y2="9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41" r="21081"/>
          <a:stretch>
            <a:fillRect/>
          </a:stretch>
        </p:blipFill>
        <p:spPr>
          <a:xfrm>
            <a:off x="2440416" y="1545211"/>
            <a:ext cx="2170437" cy="2038264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4598823" y="1806145"/>
            <a:ext cx="1584682" cy="1554437"/>
          </a:xfrm>
          <a:prstGeom prst="ellipse">
            <a:avLst/>
          </a:prstGeom>
          <a:solidFill>
            <a:srgbClr val="FF99CC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489" b="97022" l="3056" r="95556">
                        <a14:foregroundMark x1="9444" y1="83871" x2="9444" y2="87841"/>
                        <a14:foregroundMark x1="3333" y1="85112" x2="3333" y2="85112"/>
                        <a14:foregroundMark x1="35278" y1="85608" x2="42778" y2="90323"/>
                        <a14:foregroundMark x1="58056" y1="92060" x2="66944" y2="90323"/>
                        <a14:foregroundMark x1="67222" y1="89330" x2="42778" y2="91315"/>
                        <a14:foregroundMark x1="48611" y1="5955" x2="45556" y2="4963"/>
                        <a14:foregroundMark x1="36944" y1="2481" x2="36944" y2="2481"/>
                        <a14:foregroundMark x1="65556" y1="1489" x2="65556" y2="1489"/>
                        <a14:foregroundMark x1="35000" y1="1985" x2="35000" y2="1985"/>
                        <a14:foregroundMark x1="94167" y1="83871" x2="96111" y2="85856"/>
                        <a14:foregroundMark x1="82222" y1="95533" x2="82222" y2="95533"/>
                        <a14:foregroundMark x1="71111" y1="97022" x2="71111" y2="97022"/>
                        <a14:foregroundMark x1="36944" y1="94789" x2="36944" y2="94789"/>
                      </a14:backgroundRemoval>
                    </a14:imgEffect>
                    <a14:imgEffect>
                      <a14:brightnessContrast contrast="-2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8999" y="1622749"/>
            <a:ext cx="1958082" cy="21919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272" b="92663" l="21986" r="77837">
                        <a14:foregroundMark x1="38830" y1="14083" x2="35993" y2="15976"/>
                        <a14:foregroundMark x1="45035" y1="11479" x2="48227" y2="9467"/>
                        <a14:foregroundMark x1="54787" y1="7692" x2="58688" y2="9822"/>
                        <a14:foregroundMark x1="65071" y1="15976" x2="67841" y2="15976"/>
                        <a14:foregroundMark x1="67841" y1="15826" x2="65071" y2="15621"/>
                        <a14:foregroundMark x1="46277" y1="92663" x2="45922" y2="92071"/>
                        <a14:foregroundMark x1="55851" y1="89822" x2="55851" y2="89822"/>
                        <a14:foregroundMark x1="26241" y1="45089" x2="26241" y2="45089"/>
                        <a14:foregroundMark x1="78191" y1="44142" x2="78191" y2="44142"/>
                        <a14:foregroundMark x1="33511" y1="72308" x2="33333" y2="70178"/>
                        <a14:foregroundMark x1="41135" y1="90414" x2="41844" y2="89467"/>
                        <a14:foregroundMark x1="41312" y1="88284" x2="42199" y2="86509"/>
                        <a14:foregroundMark x1="40603" y1="89349" x2="40603" y2="89349"/>
                        <a14:foregroundMark x1="67553" y1="21302" x2="68262" y2="21420"/>
                        <a14:foregroundMark x1="68412" y1="13846" x2="68085" y2="13254"/>
                        <a14:foregroundMark x1="67908" y1="21893" x2="68617" y2="22249"/>
                        <a14:foregroundMark x1="69326" y1="21420" x2="67199" y2="20710"/>
                        <a14:foregroundMark x1="66667" y1="12308" x2="64716" y2="12308"/>
                        <a14:foregroundMark x1="39184" y1="12189" x2="42376" y2="11124"/>
                        <a14:foregroundMark x1="49123" y1="8069" x2="51596" y2="6982"/>
                        <a14:foregroundMark x1="44326" y1="10178" x2="48820" y2="8203"/>
                        <a14:foregroundMark x1="54610" y1="7337" x2="58333" y2="7692"/>
                        <a14:foregroundMark x1="37234" y1="12781" x2="34574" y2="14320"/>
                        <a14:foregroundMark x1="35461" y1="23195" x2="34574" y2="21302"/>
                        <a14:foregroundMark x1="33511" y1="22249" x2="33511" y2="22249"/>
                        <a14:foregroundMark x1="33333" y1="17751" x2="33333" y2="17751"/>
                        <a14:foregroundMark x1="37766" y1="12426" x2="37766" y2="12426"/>
                        <a14:foregroundMark x1="39716" y1="11361" x2="44858" y2="10296"/>
                        <a14:foregroundMark x1="43262" y1="10414" x2="47695" y2="7692"/>
                        <a14:foregroundMark x1="44681" y1="8047" x2="49600" y2="6640"/>
                        <a14:foregroundMark x1="50887" y1="6746" x2="55851" y2="6746"/>
                        <a14:foregroundMark x1="52660" y1="6509" x2="57979" y2="8402"/>
                        <a14:foregroundMark x1="33333" y1="21538" x2="35461" y2="20473"/>
                        <a14:foregroundMark x1="32624" y1="73136" x2="34043" y2="70769"/>
                        <a14:foregroundMark x1="33333" y1="65917" x2="34574" y2="62959"/>
                        <a14:foregroundMark x1="33333" y1="57041" x2="34220" y2="55621"/>
                        <a14:backgroundMark x1="71454" y1="13846" x2="71454" y2="19172"/>
                        <a14:backgroundMark x1="50177" y1="6036" x2="50887" y2="6036"/>
                        <a14:backgroundMark x1="36702" y1="46509" x2="36702" y2="45917"/>
                        <a14:backgroundMark x1="37057" y1="48521" x2="37589" y2="47574"/>
                        <a14:backgroundMark x1="67199" y1="44615" x2="67199" y2="44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11" r="15311"/>
          <a:stretch>
            <a:fillRect/>
          </a:stretch>
        </p:blipFill>
        <p:spPr>
          <a:xfrm>
            <a:off x="551656" y="956046"/>
            <a:ext cx="1489520" cy="32165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79" b="-2736"/>
          <a:stretch>
            <a:fillRect/>
          </a:stretch>
        </p:blipFill>
        <p:spPr>
          <a:xfrm>
            <a:off x="2091274" y="1382457"/>
            <a:ext cx="1939318" cy="2297068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4524211" y="1794530"/>
            <a:ext cx="1584682" cy="1554437"/>
          </a:xfrm>
          <a:prstGeom prst="ellipse">
            <a:avLst/>
          </a:prstGeom>
          <a:solidFill>
            <a:srgbClr val="842484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205" b="90682" l="4783" r="90000">
                        <a14:foregroundMark x1="9348" y1="9318" x2="9348" y2="9318"/>
                        <a14:foregroundMark x1="4891" y1="11705" x2="4891" y2="11705"/>
                        <a14:foregroundMark x1="59891" y1="90682" x2="59891" y2="90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8812" y="1591666"/>
            <a:ext cx="2073549" cy="19833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2925" b="98886" l="2500" r="93056">
                        <a14:foregroundMark x1="21389" y1="14624" x2="12222" y2="13370"/>
                        <a14:foregroundMark x1="40000" y1="26045" x2="44444" y2="30641"/>
                        <a14:foregroundMark x1="25556" y1="29526" x2="20833" y2="26462"/>
                        <a14:foregroundMark x1="17222" y1="26741" x2="17222" y2="29526"/>
                        <a14:foregroundMark x1="21389" y1="28691" x2="29722" y2="25209"/>
                        <a14:foregroundMark x1="40833" y1="24095" x2="48056" y2="28691"/>
                        <a14:foregroundMark x1="32222" y1="6685" x2="32222" y2="6685"/>
                        <a14:foregroundMark x1="93333" y1="21309" x2="93333" y2="21309"/>
                        <a14:foregroundMark x1="45556" y1="65599" x2="43889" y2="54875"/>
                        <a14:foregroundMark x1="51389" y1="26880" x2="50833" y2="22284"/>
                        <a14:foregroundMark x1="38889" y1="36630" x2="37778" y2="38301"/>
                        <a14:foregroundMark x1="48056" y1="28691" x2="48333" y2="25070"/>
                        <a14:foregroundMark x1="23056" y1="26323" x2="14444" y2="25766"/>
                        <a14:foregroundMark x1="51667" y1="46936" x2="51944" y2="41365"/>
                        <a14:foregroundMark x1="43889" y1="44568" x2="40833" y2="43036"/>
                        <a14:foregroundMark x1="39167" y1="46518" x2="39167" y2="52507"/>
                        <a14:foregroundMark x1="41944" y1="47772" x2="44722" y2="47911"/>
                        <a14:foregroundMark x1="37778" y1="61838" x2="39167" y2="54875"/>
                        <a14:foregroundMark x1="24167" y1="52228" x2="24167" y2="52228"/>
                        <a14:foregroundMark x1="74444" y1="50418" x2="74444" y2="50418"/>
                        <a14:foregroundMark x1="38333" y1="71170" x2="35833" y2="71170"/>
                        <a14:foregroundMark x1="21667" y1="97214" x2="21667" y2="97214"/>
                        <a14:foregroundMark x1="31667" y1="97772" x2="29434" y2="98688"/>
                        <a14:foregroundMark x1="22222" y1="97493" x2="21111" y2="97493"/>
                        <a14:foregroundMark x1="24722" y1="95822" x2="30278" y2="94986"/>
                        <a14:foregroundMark x1="67778" y1="96240" x2="68889" y2="93315"/>
                        <a14:foregroundMark x1="77778" y1="93593" x2="78611" y2="92201"/>
                        <a14:foregroundMark x1="67222" y1="97214" x2="70278" y2="94290"/>
                        <a14:foregroundMark x1="80278" y1="91922" x2="81944" y2="90947"/>
                        <a14:foregroundMark x1="4444" y1="17827" x2="4444" y2="17827"/>
                        <a14:foregroundMark x1="2500" y1="20056" x2="2500" y2="20056"/>
                        <a14:foregroundMark x1="33611" y1="2925" x2="33611" y2="2925"/>
                        <a14:foregroundMark x1="30556" y1="51671" x2="27778" y2="51253"/>
                        <a14:foregroundMark x1="32500" y1="48886" x2="40000" y2="43593"/>
                        <a14:foregroundMark x1="36944" y1="97911" x2="31667" y2="95404"/>
                        <a14:foregroundMark x1="23611" y1="94568" x2="28333" y2="94847"/>
                        <a14:foregroundMark x1="69444" y1="93454" x2="70556" y2="90529"/>
                        <a14:backgroundMark x1="10833" y1="25348" x2="10833" y2="25348"/>
                        <a14:backgroundMark x1="10278" y1="28830" x2="10278" y2="28830"/>
                        <a14:backgroundMark x1="29722" y1="98886" x2="28333" y2="990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670" r="-716"/>
          <a:stretch>
            <a:fillRect/>
          </a:stretch>
        </p:blipFill>
        <p:spPr>
          <a:xfrm flipH="1">
            <a:off x="682758" y="1049739"/>
            <a:ext cx="1395318" cy="29899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" t="-7623" r="18" b="-5559"/>
          <a:stretch>
            <a:fillRect/>
          </a:stretch>
        </p:blipFill>
        <p:spPr>
          <a:xfrm>
            <a:off x="2063961" y="1484875"/>
            <a:ext cx="1996245" cy="2194650"/>
          </a:xfrm>
          <a:prstGeom prst="rect">
            <a:avLst/>
          </a:prstGeom>
        </p:spPr>
      </p:pic>
      <p:sp>
        <p:nvSpPr>
          <p:cNvPr id="23" name="Овал 22"/>
          <p:cNvSpPr/>
          <p:nvPr/>
        </p:nvSpPr>
        <p:spPr>
          <a:xfrm>
            <a:off x="4402897" y="1822813"/>
            <a:ext cx="1584682" cy="1554437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5920" y="1502707"/>
            <a:ext cx="2123272" cy="21232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6181" b="90287" l="10000" r="80833">
                        <a14:foregroundMark x1="28056" y1="6291" x2="28056" y2="6291"/>
                        <a14:foregroundMark x1="66944" y1="26600" x2="66944" y2="26600"/>
                        <a14:foregroundMark x1="79444" y1="24834" x2="79444" y2="24834"/>
                        <a14:foregroundMark x1="46944" y1="88742" x2="46944" y2="88742"/>
                        <a14:foregroundMark x1="27778" y1="90177" x2="25556" y2="902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4" r="9759"/>
          <a:stretch>
            <a:fillRect/>
          </a:stretch>
        </p:blipFill>
        <p:spPr>
          <a:xfrm flipH="1">
            <a:off x="608146" y="1052648"/>
            <a:ext cx="1271006" cy="31784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6621" b="93517" l="14268" r="53780">
                        <a14:foregroundMark x1="26341" y1="18759" x2="26341" y2="15862"/>
                        <a14:foregroundMark x1="41707" y1="28276" x2="42439" y2="30345"/>
                        <a14:foregroundMark x1="42439" y1="30345" x2="42439" y2="30345"/>
                        <a14:foregroundMark x1="53415" y1="31172" x2="54146" y2="31448"/>
                        <a14:foregroundMark x1="51951" y1="42759" x2="51951" y2="42759"/>
                        <a14:foregroundMark x1="53659" y1="21379" x2="53659" y2="21379"/>
                        <a14:foregroundMark x1="53659" y1="21379" x2="53659" y2="21379"/>
                        <a14:foregroundMark x1="40732" y1="36552" x2="40732" y2="36552"/>
                        <a14:foregroundMark x1="14512" y1="53931" x2="14512" y2="53931"/>
                        <a14:foregroundMark x1="19390" y1="93655" x2="19390" y2="93655"/>
                        <a14:foregroundMark x1="26585" y1="6621" x2="26585" y2="66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99" t="-493" r="43869" b="1723"/>
          <a:stretch>
            <a:fillRect/>
          </a:stretch>
        </p:blipFill>
        <p:spPr>
          <a:xfrm>
            <a:off x="2470083" y="1273572"/>
            <a:ext cx="1328056" cy="267897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7" name="Овал 26"/>
          <p:cNvSpPr/>
          <p:nvPr/>
        </p:nvSpPr>
        <p:spPr>
          <a:xfrm>
            <a:off x="4402897" y="1822813"/>
            <a:ext cx="1584682" cy="1554437"/>
          </a:xfrm>
          <a:prstGeom prst="ellipse">
            <a:avLst/>
          </a:prstGeom>
          <a:solidFill>
            <a:srgbClr val="96620E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526" b="95423" l="9457" r="91522">
                        <a14:foregroundMark x1="29457" y1="88967" x2="21304" y2="88380"/>
                        <a14:foregroundMark x1="10543" y1="78756" x2="11630" y2="84624"/>
                        <a14:foregroundMark x1="18587" y1="92254" x2="23261" y2="95423"/>
                        <a14:foregroundMark x1="74348" y1="95423" x2="74348" y2="95423"/>
                        <a14:foregroundMark x1="91739" y1="82629" x2="90326" y2="78756"/>
                        <a14:foregroundMark x1="77609" y1="95188" x2="77935" y2="94014"/>
                        <a14:foregroundMark x1="49457" y1="3404" x2="47826" y2="1643"/>
                        <a14:foregroundMark x1="50000" y1="20305" x2="50543" y2="33216"/>
                        <a14:foregroundMark x1="9457" y1="79343" x2="9457" y2="79343"/>
                        <a14:foregroundMark x1="9457" y1="79343" x2="9457" y2="793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509"/>
          <a:stretch>
            <a:fillRect/>
          </a:stretch>
        </p:blipFill>
        <p:spPr>
          <a:xfrm flipH="1">
            <a:off x="6543640" y="1833009"/>
            <a:ext cx="1684917" cy="15995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3271" b="96846" l="3056" r="93056">
                        <a14:foregroundMark x1="92778" y1="64136" x2="93056" y2="61682"/>
                        <a14:foregroundMark x1="36389" y1="7243" x2="43056" y2="4439"/>
                        <a14:foregroundMark x1="52778" y1="3505" x2="55556" y2="3505"/>
                        <a14:foregroundMark x1="50278" y1="5724" x2="50278" y2="12850"/>
                        <a14:foregroundMark x1="54167" y1="12967" x2="62778" y2="11449"/>
                        <a14:foregroundMark x1="44167" y1="15771" x2="27778" y2="21729"/>
                        <a14:foregroundMark x1="26944" y1="20794" x2="36389" y2="24299"/>
                        <a14:foregroundMark x1="17778" y1="13551" x2="22778" y2="7827"/>
                        <a14:foregroundMark x1="18611" y1="4439" x2="18611" y2="4439"/>
                        <a14:foregroundMark x1="17500" y1="4439" x2="43056" y2="5841"/>
                        <a14:foregroundMark x1="13611" y1="10280" x2="9444" y2="10280"/>
                        <a14:foregroundMark x1="6389" y1="10047" x2="4722" y2="12150"/>
                        <a14:foregroundMark x1="7500" y1="7710" x2="7500" y2="7710"/>
                        <a14:foregroundMark x1="4722" y1="8528" x2="4722" y2="8528"/>
                        <a14:foregroundMark x1="27778" y1="95093" x2="30000" y2="96846"/>
                        <a14:foregroundMark x1="73333" y1="96379" x2="73333" y2="96379"/>
                        <a14:foregroundMark x1="3056" y1="60631" x2="3056" y2="60631"/>
                        <a14:foregroundMark x1="23056" y1="3271" x2="23056" y2="3271"/>
                        <a14:foregroundMark x1="4444" y1="22547" x2="4444" y2="22547"/>
                        <a14:foregroundMark x1="6667" y1="22430" x2="6667" y2="22430"/>
                        <a14:foregroundMark x1="10833" y1="22079" x2="10833" y2="22079"/>
                        <a14:foregroundMark x1="8611" y1="21963" x2="8611" y2="21963"/>
                        <a14:backgroundMark x1="10278" y1="21612" x2="10278" y2="21612"/>
                        <a14:backgroundMark x1="556" y1="9579" x2="556" y2="9579"/>
                        <a14:backgroundMark x1="83611" y1="63551" x2="83611" y2="63551"/>
                        <a14:backgroundMark x1="1667" y1="15304" x2="1667" y2="153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689" r="-6120"/>
          <a:stretch>
            <a:fillRect/>
          </a:stretch>
        </p:blipFill>
        <p:spPr>
          <a:xfrm flipH="1">
            <a:off x="696004" y="1106216"/>
            <a:ext cx="1480714" cy="29277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4" r="21640"/>
          <a:stretch>
            <a:fillRect/>
          </a:stretch>
        </p:blipFill>
        <p:spPr>
          <a:xfrm>
            <a:off x="2395202" y="1489650"/>
            <a:ext cx="1425916" cy="238085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1" name="Овал 30"/>
          <p:cNvSpPr/>
          <p:nvPr/>
        </p:nvSpPr>
        <p:spPr>
          <a:xfrm>
            <a:off x="4334595" y="1844076"/>
            <a:ext cx="1584682" cy="1554437"/>
          </a:xfrm>
          <a:prstGeom prst="ellipse">
            <a:avLst/>
          </a:prstGeom>
          <a:solidFill>
            <a:srgbClr val="139D3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59" r="-1744"/>
          <a:stretch>
            <a:fillRect/>
          </a:stretch>
        </p:blipFill>
        <p:spPr>
          <a:xfrm>
            <a:off x="6332941" y="1876854"/>
            <a:ext cx="2012225" cy="15521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6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1406" b="97364" l="870" r="97500">
                        <a14:foregroundMark x1="41196" y1="2900" x2="30761" y2="2636"/>
                        <a14:foregroundMark x1="5326" y1="9578" x2="5326" y2="9578"/>
                        <a14:foregroundMark x1="97500" y1="20562" x2="97500" y2="20562"/>
                        <a14:foregroundMark x1="44022" y1="1406" x2="44022" y2="1406"/>
                        <a14:foregroundMark x1="47935" y1="95694" x2="47935" y2="95694"/>
                        <a14:foregroundMark x1="53370" y1="97100" x2="41196" y2="97364"/>
                        <a14:foregroundMark x1="34674" y1="96837" x2="29674" y2="96221"/>
                        <a14:foregroundMark x1="1196" y1="14587" x2="1196" y2="14587"/>
                        <a14:foregroundMark x1="870" y1="13708" x2="870" y2="13708"/>
                        <a14:foregroundMark x1="870" y1="15202" x2="870" y2="152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89542" y="1585981"/>
            <a:ext cx="3612356" cy="3961429"/>
          </a:xfrm>
          <a:prstGeom prst="rect">
            <a:avLst/>
          </a:prstGeom>
        </p:spPr>
      </p:pic>
      <p:pic>
        <p:nvPicPr>
          <p:cNvPr id="187" name="Picture 186" descr="image.png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675370" y="2345690"/>
            <a:ext cx="3438525" cy="2638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15" grpId="0" animBg="1"/>
      <p:bldP spid="15" grpId="1" animBg="1"/>
      <p:bldP spid="19" grpId="0" animBg="1"/>
      <p:bldP spid="19" grpId="1" animBg="1"/>
      <p:bldP spid="23" grpId="0" animBg="1"/>
      <p:bldP spid="23" grpId="1" animBg="1"/>
      <p:bldP spid="27" grpId="0" animBg="1"/>
      <p:bldP spid="27" grpId="1" animBg="1"/>
      <p:bldP spid="31" grpId="0" animBg="1"/>
      <p:bldP spid="3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42DF33C-0EDA-4769-8E0A-12128A88DAC4}"/>
</file>

<file path=customXml/itemProps2.xml><?xml version="1.0" encoding="utf-8"?>
<ds:datastoreItem xmlns:ds="http://schemas.openxmlformats.org/officeDocument/2006/customXml" ds:itemID="{0B8BECCB-E258-49EA-87C9-37B651B1FB63}"/>
</file>

<file path=customXml/itemProps3.xml><?xml version="1.0" encoding="utf-8"?>
<ds:datastoreItem xmlns:ds="http://schemas.openxmlformats.org/officeDocument/2006/customXml" ds:itemID="{502391F1-4F75-4A8D-A4D0-8C448CC9C4D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12</cp:revision>
  <dcterms:created xsi:type="dcterms:W3CDTF">2024-04-13T20:55:00Z</dcterms:created>
  <dcterms:modified xsi:type="dcterms:W3CDTF">2024-12-26T18:16:29Z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96B3AB914B4540F3A90009DEC9253375_12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