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 varScale="1">
        <p:scale>
          <a:sx n="97" d="100"/>
          <a:sy n="97" d="100"/>
        </p:scale>
        <p:origin x="9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4C3D9-6D0F-4F7A-8548-3A776533BA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D811C7-406F-414F-BA0F-69B79199D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1803263"/>
            <a:ext cx="1920406" cy="400110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CF378D0-058A-4AB3-8216-5E697C178845}"/>
              </a:ext>
            </a:extLst>
          </p:cNvPr>
          <p:cNvSpPr/>
          <p:nvPr/>
        </p:nvSpPr>
        <p:spPr>
          <a:xfrm>
            <a:off x="2908602" y="1803263"/>
            <a:ext cx="23446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ГОЛОДНА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2051F3-D178-4C49-93B0-63B8826F8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69" y="2677987"/>
            <a:ext cx="1213880" cy="148034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777C55-4060-4A60-85AF-34D250A6BD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9675" y="881151"/>
            <a:ext cx="1250059" cy="1250059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B1B8AA-ADF0-4799-B20B-5FBCD5A90C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5" y="4692250"/>
            <a:ext cx="1410149" cy="1410149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2F9FA8-B220-415C-8515-0DA8ABA1E6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00" y="2775170"/>
            <a:ext cx="1424710" cy="142471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453E629B-2117-4C6D-9CA8-5AD8513DC0E8}"/>
              </a:ext>
            </a:extLst>
          </p:cNvPr>
          <p:cNvSpPr/>
          <p:nvPr/>
        </p:nvSpPr>
        <p:spPr>
          <a:xfrm>
            <a:off x="792833" y="1803263"/>
            <a:ext cx="1894913" cy="4001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D6218EC-9B72-4057-BE2A-4C8AE5DA2A39}"/>
              </a:ext>
            </a:extLst>
          </p:cNvPr>
          <p:cNvSpPr/>
          <p:nvPr/>
        </p:nvSpPr>
        <p:spPr>
          <a:xfrm>
            <a:off x="234887" y="1803263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СТИГЛЕ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298D0A-7DA0-4AC4-B6AF-8BBB169C3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21" y="3771900"/>
            <a:ext cx="1920406" cy="400110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1C147CC-E472-4D47-80DD-D9FB286A1979}"/>
              </a:ext>
            </a:extLst>
          </p:cNvPr>
          <p:cNvSpPr/>
          <p:nvPr/>
        </p:nvSpPr>
        <p:spPr>
          <a:xfrm>
            <a:off x="-305775" y="3784121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ЛЕГКИЙ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68096-41BA-4360-9B5A-35C245474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3771900"/>
            <a:ext cx="1920406" cy="400110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0D7B132-0C9C-4C27-8632-96BE0FFE322E}"/>
              </a:ext>
            </a:extLst>
          </p:cNvPr>
          <p:cNvSpPr/>
          <p:nvPr/>
        </p:nvSpPr>
        <p:spPr>
          <a:xfrm>
            <a:off x="3473803" y="3775678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ЛЛЯНА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5C519F-104D-4032-8E46-EDEE5AAA63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8908" y="5681334"/>
            <a:ext cx="1920406" cy="40011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2EF13C2-00E4-4148-9DB7-DE3576EC7E69}"/>
              </a:ext>
            </a:extLst>
          </p:cNvPr>
          <p:cNvSpPr/>
          <p:nvPr/>
        </p:nvSpPr>
        <p:spPr>
          <a:xfrm>
            <a:off x="2558656" y="5688991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СОЛОДКА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448691-8A92-4585-BFF0-97AD8E871F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898" y="5688992"/>
            <a:ext cx="1920406" cy="392949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08BAB4B-F7C5-4A22-92EE-365C75EB52EB}"/>
              </a:ext>
            </a:extLst>
          </p:cNvPr>
          <p:cNvSpPr/>
          <p:nvPr/>
        </p:nvSpPr>
        <p:spPr>
          <a:xfrm>
            <a:off x="-413367" y="5681832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ЗЕЛЕНИЙ</a:t>
            </a:r>
            <a:endParaRPr lang="uk-U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97D53-13FA-0690-BFC8-2EAEB93007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84" y="901166"/>
            <a:ext cx="1125482" cy="9743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лиса,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03E4EB6-C324-D94A-2A3F-1362B45B04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81" y="4531958"/>
            <a:ext cx="1674218" cy="1674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23527BA-71E8-4A88-ABC0-0D4D0AC945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17391"/>
          <a:stretch/>
        </p:blipFill>
        <p:spPr>
          <a:xfrm>
            <a:off x="1382767" y="1135689"/>
            <a:ext cx="2814835" cy="475335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E81B5CF-A9F9-35A8-33E1-CA97AC050A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82" y="736987"/>
            <a:ext cx="1678743" cy="16787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5661" y="2721645"/>
            <a:ext cx="30480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0.0095 L 0.0306 0.0095 C 0.02696 0.00996 0.02383 0.01065 0.02058 0.01158 C 0.01953 0.01204 0.01862 0.01274 0.01771 0.0132 C 0.00873 0.01644 0.01993 0.01135 0.00703 0.01713 C 0.003 0.01852 -0.00078 0.02014 -0.00468 0.02223 C -0.00625 0.02315 -0.00781 0.02385 -0.0095 0.025 C -0.01432 0.02732 -0.01914 0.0294 -0.02408 0.03172 C -0.02682 0.03288 -0.03007 0.03334 -0.03294 0.03565 C -0.04023 0.04167 -0.03489 0.03797 -0.0444 0.0419 C -0.05664 0.04723 -0.04935 0.04538 -0.05898 0.04746 C -0.06067 0.04815 -0.06224 0.04908 -0.0638 0.05 C -0.06523 0.05093 -0.06627 0.05209 -0.0677 0.05278 C -0.06901 0.05348 -0.07031 0.05348 -0.07161 0.05417 C -0.08125 0.0588 -0.06849 0.0544 -0.08125 0.05926 C -0.08307 0.05996 -0.08828 0.06112 -0.08997 0.06204 C -0.09205 0.0632 -0.09375 0.06482 -0.09596 0.06621 C -0.09791 0.06713 -0.10052 0.0676 -0.1026 0.06829 C -0.10403 0.06922 -0.1052 0.07038 -0.10664 0.0713 C -0.10742 0.072 -0.10846 0.07223 -0.10937 0.07246 C -0.11263 0.07385 -0.11497 0.07431 -0.11823 0.075 C -0.12213 0.07801 -0.12304 0.07871 -0.12799 0.08056 C -0.13047 0.08125 -0.1332 0.08149 -0.13567 0.08311 C -0.13906 0.08542 -0.14075 0.08681 -0.14453 0.08843 C -0.15299 0.09237 -0.14283 0.08612 -0.15416 0.0926 C -0.15533 0.09306 -0.15664 0.09445 -0.15794 0.09491 C -0.15924 0.09561 -0.16067 0.09561 -0.16185 0.0963 C -0.16328 0.097 -0.16458 0.09815 -0.16562 0.09908 C -0.16679 0.09954 -0.1677 0.10093 -0.16875 0.10139 C -0.16992 0.10255 -0.17122 0.10255 -0.17265 0.10301 C -0.17474 0.10394 -0.17643 0.10533 -0.17838 0.10718 C -0.18255 0.10996 -0.18033 0.1095 -0.18515 0.1125 C -0.18802 0.11366 -0.19114 0.11436 -0.19388 0.11621 C -0.19713 0.11829 -0.20013 0.1213 -0.20377 0.12292 C -0.20507 0.12338 -0.20625 0.12338 -0.20755 0.12408 C -0.21185 0.12616 -0.2108 0.12639 -0.21432 0.1294 C -0.21575 0.13056 -0.21705 0.13125 -0.21823 0.13195 C -0.2194 0.13288 -0.22083 0.13288 -0.22226 0.13357 C -0.23398 0.1382 -0.22304 0.13426 -0.2319 0.13727 C -0.23294 0.1382 -0.23372 0.13959 -0.23489 0.13982 C -0.23672 0.14098 -0.23854 0.14167 -0.24075 0.1426 C -0.24166 0.14329 -0.24283 0.14352 -0.24349 0.14399 C -0.24505 0.14538 -0.24648 0.14676 -0.24843 0.14769 C -0.24922 0.14862 -0.25039 0.14862 -0.2513 0.14931 C -0.25481 0.15186 -0.25377 0.15209 -0.25703 0.15602 C -0.25963 0.1588 -0.26093 0.1588 -0.26393 0.16112 C -0.26497 0.16204 -0.26575 0.16274 -0.26679 0.16389 C -0.26731 0.16575 -0.2677 0.1676 -0.26888 0.16922 C -0.27031 0.1713 -0.27278 0.172 -0.27448 0.17431 C -0.27552 0.1757 -0.2763 0.17709 -0.27734 0.17825 C -0.27942 0.18033 -0.2832 0.18357 -0.2832 0.1838 C -0.28359 0.18496 -0.28346 0.18658 -0.28411 0.1875 C -0.2858 0.18913 -0.2901 0.19028 -0.2901 0.19051 C -0.29075 0.19167 -0.29101 0.19329 -0.29192 0.19399 C -0.29362 0.19561 -0.29778 0.19676 -0.29778 0.197 C -0.29869 0.19815 -0.29948 0.2 -0.30078 0.2007 C -0.30247 0.20232 -0.30651 0.20325 -0.30651 0.20348 C -0.30716 0.20487 -0.30755 0.20672 -0.30859 0.20718 C -0.31015 0.2088 -0.3125 0.20857 -0.31432 0.21019 L -0.31718 0.21274 C -0.31744 0.21598 -0.31718 0.21899 -0.3181 0.222 C -0.31862 0.22338 -0.32083 0.22477 -0.32083 0.22524 L -0.32083 0.22477 " pathEditMode="relative" rAng="0" ptsTypes="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4.79167E-6 0.00092 C -0.00209 -0.00811 -0.003 -0.01737 -0.00573 -0.02338 C -0.00743 -0.02778 -0.00938 -0.03102 -0.01107 -0.03565 C -0.01407 -0.04422 -0.01407 -0.04514 -0.01836 -0.05325 C -0.01928 -0.0551 -0.02058 -0.05695 -0.02175 -0.05903 C -0.02409 -0.06412 -0.02592 -0.07084 -0.02878 -0.075 C -0.03464 -0.08403 -0.02748 -0.07269 -0.0349 -0.08704 C -0.03581 -0.0882 -0.03659 -0.08912 -0.0375 -0.09051 C -0.03907 -0.09352 -0.0405 -0.09584 -0.04193 -0.09862 C -0.04297 -0.09977 -0.04375 -0.10093 -0.0448 -0.10255 C -0.05534 -0.12408 -0.04792 -0.11297 -0.05456 -0.12246 C -0.05469 -0.12408 -0.05482 -0.12616 -0.05521 -0.12825 C -0.05743 -0.13774 -0.0599 -0.13774 -0.06342 -0.14769 C -0.06407 -0.15047 -0.06524 -0.15301 -0.06589 -0.15579 C -0.06654 -0.15834 -0.06693 -0.16135 -0.06771 -0.16389 C -0.06902 -0.16667 -0.07084 -0.16899 -0.07214 -0.1713 C -0.07279 -0.17338 -0.07318 -0.1757 -0.07396 -0.17732 C -0.07461 -0.1794 -0.07566 -0.17987 -0.07644 -0.18125 C -0.07943 -0.18727 -0.08165 -0.19445 -0.08451 -0.19931 C -0.08568 -0.20093 -0.08711 -0.20255 -0.08803 -0.20533 C -0.0892 -0.20741 -0.08985 -0.21065 -0.09076 -0.2132 C -0.09141 -0.21505 -0.09258 -0.21667 -0.09349 -0.21899 C -0.09545 -0.23172 -0.09271 -0.21713 -0.09792 -0.23056 C -0.09857 -0.23264 -0.09883 -0.23612 -0.09974 -0.23889 C -0.10053 -0.24121 -0.10209 -0.24352 -0.10313 -0.24653 C -0.10756 -0.25973 -0.10196 -0.25 -0.10743 -0.25834 C -0.11185 -0.27269 -0.10612 -0.25556 -0.1129 -0.26806 C -0.11368 -0.27014 -0.11381 -0.27246 -0.11446 -0.27431 C -0.11576 -0.27593 -0.11706 -0.27639 -0.1181 -0.27801 C -0.12318 -0.28426 -0.11862 -0.28033 -0.12331 -0.28357 C -0.13021 -0.29537 -0.12357 -0.28519 -0.1306 -0.29375 C -0.13529 -0.29977 -0.13099 -0.29607 -0.13594 -0.29954 C -0.1375 -0.31135 -0.13529 -0.30139 -0.13946 -0.30764 C -0.14623 -0.31737 -0.13829 -0.31088 -0.1448 -0.31551 C -0.1461 -0.31737 -0.14922 -0.32315 -0.15079 -0.32524 C -0.15326 -0.32778 -0.15586 -0.32963 -0.15795 -0.33311 C -0.15886 -0.33426 -0.15977 -0.33588 -0.16068 -0.33727 C -0.16159 -0.3382 -0.16237 -0.3382 -0.16329 -0.33912 C -0.16433 -0.34051 -0.16498 -0.34213 -0.16602 -0.34283 C -0.16732 -0.34399 -0.16902 -0.34375 -0.17058 -0.34468 C -0.17227 -0.34653 -0.17396 -0.34792 -0.17579 -0.34885 C -0.17696 -0.34931 -0.17813 -0.35 -0.17943 -0.35116 C -0.18112 -0.35209 -0.18308 -0.35255 -0.18464 -0.35463 L -0.18985 -0.36297 C -0.19076 -0.36412 -0.19167 -0.36482 -0.19245 -0.36667 L -0.19388 -0.36991 L -0.19388 -0.36968 " pathEditMode="relative" rAng="0" ptsTypes="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3.125E-6 -4.44444E-6 C -0.01328 0.00695 -0.00117 0.00093 -0.0125 0.0044 C -0.01459 0.00533 -0.01667 0.00649 -0.01862 0.00741 C -0.01979 0.00764 -0.02071 0.00834 -0.02188 0.00857 C -0.02266 0.0088 -0.02331 0.0095 -0.02409 0.00973 C -0.02565 0.01019 -0.02722 0.01065 -0.02878 0.01112 C -0.02956 0.01181 -0.03008 0.0132 -0.03086 0.01366 C -0.03503 0.01505 -0.04336 0.01644 -0.04336 0.01667 C -0.04519 0.01737 -0.04688 0.01852 -0.0487 0.01852 C -0.05104 0.01945 -0.05326 0.01945 -0.0556 0.02014 C -0.06693 0.02269 -0.05495 0.02014 -0.06328 0.02269 C -0.06511 0.02315 -0.06693 0.02362 -0.06875 0.02385 C -0.07019 0.02431 -0.07188 0.025 -0.07331 0.02524 C -0.07591 0.02616 -0.07852 0.02709 -0.08112 0.02778 C -0.08347 0.02871 -0.08581 0.02963 -0.08802 0.03056 C -0.08985 0.03102 -0.09154 0.03102 -0.09323 0.03172 C -0.09532 0.03264 -0.09753 0.03357 -0.09948 0.0345 C -0.10313 0.03565 -0.10677 0.03588 -0.11042 0.03704 L -0.11511 0.03797 C -0.11641 0.03866 -0.11758 0.03912 -0.11875 0.03959 C -0.12162 0.04028 -0.12448 0.04028 -0.12735 0.04075 C -0.12852 0.04121 -0.12995 0.0419 -0.13125 0.04213 C -0.13308 0.0426 -0.1349 0.04283 -0.13672 0.04352 C -0.13763 0.04399 -0.13854 0.04422 -0.13972 0.04468 C -0.14193 0.04561 -0.1444 0.0463 -0.14662 0.04723 C -0.14831 0.04815 -0.15026 0.04885 -0.15196 0.05 C -0.15404 0.05093 -0.15834 0.05186 -0.16055 0.05255 C -0.16485 0.05556 -0.16472 0.05556 -0.16966 0.05764 C -0.17214 0.05857 -0.17448 0.05926 -0.1767 0.06042 C -0.17839 0.06088 -0.18034 0.06204 -0.18203 0.06274 C -0.19558 0.06829 -0.19232 0.06737 -0.20235 0.06945 C -0.21042 0.075 -0.20586 0.072 -0.2168 0.07848 C -0.21901 0.07963 -0.22162 0.08033 -0.22357 0.08241 C -0.22474 0.08311 -0.22565 0.08426 -0.22683 0.08473 C -0.22995 0.08588 -0.23334 0.08565 -0.23659 0.08612 C -0.25391 0.09352 -0.23269 0.0838 -0.24818 0.0926 C -0.24935 0.09329 -0.25599 0.09491 -0.25677 0.09514 C -0.25782 0.09607 -0.25873 0.097 -0.2599 0.09792 C -0.27149 0.1044 -0.25482 0.0926 -0.26823 0.10162 C -0.26953 0.10232 -0.27084 0.10348 -0.27227 0.1044 C -0.27305 0.10463 -0.2737 0.1051 -0.27435 0.10556 C -0.27565 0.10625 -0.27696 0.10764 -0.27826 0.10787 C -0.27956 0.1088 -0.28073 0.1088 -0.28216 0.10926 L -0.28998 0.11575 C -0.29141 0.11737 -0.2931 0.11829 -0.29453 0.11968 C -0.29623 0.12153 -0.29805 0.12292 -0.29987 0.125 C -0.30104 0.12639 -0.3017 0.12894 -0.303 0.1301 C -0.30638 0.13311 -0.31367 0.13357 -0.31693 0.13403 C -0.3267 0.13519 -0.32722 0.13496 -0.33685 0.13658 C -0.3392 0.13681 -0.34154 0.13727 -0.34375 0.13774 C -0.34571 0.13866 -0.3474 0.14005 -0.34935 0.14051 C -0.35131 0.14098 -0.35339 0.14167 -0.35534 0.14167 C -0.36784 0.14237 -0.3806 0.1426 -0.3931 0.14306 C -0.4211 0.14607 -0.39076 0.1426 -0.41315 0.14584 C -0.42748 0.14746 -0.4194 0.14584 -0.4293 0.14815 C -0.43698 0.15255 -0.43086 0.14977 -0.43854 0.15186 C -0.44258 0.15348 -0.44063 0.15301 -0.44388 0.15463 C -0.44492 0.1551 -0.44597 0.15533 -0.44701 0.15579 C -0.45378 0.16343 -0.44532 0.15463 -0.4517 0.15973 C -0.45261 0.16019 -0.45326 0.16158 -0.45404 0.1625 C -0.45925 0.16667 -0.45313 0.15973 -0.45938 0.16644 C -0.46042 0.16737 -0.4612 0.16899 -0.46237 0.16991 C -0.46315 0.17084 -0.46407 0.17084 -0.46485 0.1713 C -0.46628 0.17269 -0.46875 0.17639 -0.47019 0.17778 C -0.47123 0.17871 -0.47214 0.1794 -0.47318 0.18056 C -0.47396 0.18125 -0.47461 0.18264 -0.47552 0.18311 C -0.47617 0.18357 -0.47722 0.18357 -0.47774 0.18426 C -0.47943 0.18588 -0.48099 0.18774 -0.48256 0.18959 L -0.48477 0.19237 C -0.48555 0.19283 -0.4862 0.19422 -0.48711 0.19468 C -0.48802 0.19514 -0.48867 0.19537 -0.48933 0.19607 C -0.49219 0.19815 -0.49258 0.19862 -0.49492 0.20139 C -0.49636 0.2088 -0.49453 0.20209 -0.49805 0.20787 C -0.49857 0.2088 -0.49922 0.21019 -0.49961 0.21158 C -0.50078 0.2176 -0.50078 0.21667 -0.50078 0.22084 L -0.50078 0.2213 " pathEditMode="relative" rAng="0" ptsTypes="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66667E-6 0.00046 C -0.00208 -0.00625 -0.00403 -0.0125 -0.00625 -0.01806 C -0.00729 -0.0206 -0.00872 -0.02199 -0.00976 -0.02408 C -0.01081 -0.02662 -0.01133 -0.0301 -0.01237 -0.03218 C -0.01367 -0.03473 -0.01549 -0.03635 -0.0168 -0.0382 C -0.01914 -0.04167 -0.02174 -0.04422 -0.02383 -0.04838 C -0.02552 -0.05185 -0.02708 -0.05579 -0.02916 -0.05834 C -0.03216 -0.0625 -0.03568 -0.06435 -0.0388 -0.06829 C -0.04114 -0.07153 -0.04271 -0.07662 -0.04492 -0.08033 C -0.05742 -0.10255 -0.0431 -0.0757 -0.05547 -0.09445 C -0.05742 -0.09723 -0.05911 -0.10093 -0.06068 -0.1044 C -0.06263 -0.10834 -0.06367 -0.11412 -0.06601 -0.11667 L -0.07122 -0.12269 C -0.07213 -0.12523 -0.07278 -0.12824 -0.07383 -0.13056 C -0.07487 -0.13264 -0.0763 -0.13334 -0.07747 -0.13449 C -0.09036 -0.15116 -0.07005 -0.12732 -0.08958 -0.14861 C -0.09323 -0.15255 -0.09648 -0.15834 -0.10026 -0.16065 C -0.10143 -0.16158 -0.10273 -0.16181 -0.10377 -0.16273 C -0.10508 -0.16366 -0.10612 -0.16574 -0.10729 -0.1669 C -0.10846 -0.16783 -0.10963 -0.16783 -0.11081 -0.16875 C -0.12513 -0.17848 -0.10794 -0.16713 -0.12057 -0.17685 C -0.12331 -0.17894 -0.12669 -0.1794 -0.1293 -0.18287 C -0.13073 -0.18473 -0.13203 -0.18704 -0.13372 -0.18889 C -0.1362 -0.19167 -0.13893 -0.19144 -0.14153 -0.19306 C -0.14323 -0.19398 -0.14505 -0.19537 -0.14687 -0.19699 C -0.14765 -0.19769 -0.14844 -0.19838 -0.14948 -0.19885 C -0.15794 -0.20394 -0.14726 -0.19792 -0.15729 -0.20301 C -0.16341 -0.20602 -0.15846 -0.20394 -0.16601 -0.20903 C -0.1681 -0.21019 -0.17018 -0.21204 -0.17226 -0.21297 C -0.17487 -0.21389 -0.1776 -0.21435 -0.18021 -0.21482 C -0.18997 -0.22246 -0.17526 -0.21042 -0.18541 -0.22084 C -0.18711 -0.22269 -0.18906 -0.22361 -0.19088 -0.225 L -0.19323 -0.22709 C -0.19401 -0.22778 -0.19518 -0.22848 -0.19609 -0.22894 C -0.19739 -0.22963 -0.19844 -0.23033 -0.19948 -0.23102 C -0.20117 -0.23218 -0.20312 -0.2338 -0.20495 -0.23496 C -0.20586 -0.23565 -0.20651 -0.23658 -0.20716 -0.23727 L -0.21289 -0.23912 C -0.222 -0.24746 -0.21159 -0.23866 -0.22331 -0.24514 C -0.225 -0.24607 -0.22669 -0.24815 -0.22851 -0.24908 L -0.23281 -0.25093 C -0.23372 -0.25255 -0.2345 -0.25417 -0.23541 -0.2551 C -0.24635 -0.26598 -0.2362 -0.25417 -0.24427 -0.26111 C -0.25039 -0.26644 -0.24531 -0.2632 -0.25039 -0.26922 C -0.2513 -0.27014 -0.25221 -0.27037 -0.25299 -0.27107 C -0.26276 -0.27963 -0.25169 -0.27084 -0.26276 -0.27917 L -0.26536 -0.28102 C -0.26653 -0.28334 -0.26758 -0.28611 -0.26875 -0.2875 C -0.27057 -0.28866 -0.27239 -0.28843 -0.27422 -0.28935 C -0.275 -0.28959 -0.27591 -0.29051 -0.27682 -0.29121 C -0.27799 -0.29213 -0.27916 -0.29283 -0.28034 -0.29329 C -0.28489 -0.30023 -0.28151 -0.29653 -0.28906 -0.29931 C -0.29518 -0.30162 -0.29245 -0.30162 -0.29974 -0.30348 C -0.30338 -0.30394 -0.30729 -0.30463 -0.31107 -0.30533 C -0.31289 -0.30602 -0.31445 -0.30695 -0.31627 -0.30741 C -0.31888 -0.3081 -0.32161 -0.30834 -0.32422 -0.30926 C -0.325 -0.30973 -0.32591 -0.31088 -0.32682 -0.31135 C -0.32864 -0.31227 -0.33047 -0.3125 -0.33203 -0.31343 C -0.33502 -0.31482 -0.33802 -0.31598 -0.34088 -0.3176 L -0.34518 -0.31945 L -0.34961 -0.3213 C -0.35052 -0.32292 -0.3513 -0.325 -0.35234 -0.32547 C -0.38528 -0.33264 -0.36901 -0.3206 -0.38034 -0.3294 C -0.38359 -0.34051 -0.38034 -0.33102 -0.38476 -0.33959 C -0.38945 -0.34838 -0.38555 -0.34329 -0.38906 -0.34723 L -0.38906 -0.34699 " pathEditMode="relative" rAng="0" ptsTypes="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53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46 L -8.33333E-7 0.00046 C -0.00078 -0.00602 -0.00026 -0.01227 -0.00182 -0.01643 C -0.00286 -0.01991 -0.00521 -0.01852 -0.00677 -0.02014 C -0.00781 -0.0213 -0.00885 -0.02338 -0.00989 -0.025 C -0.01081 -0.02639 -0.01146 -0.02731 -0.01237 -0.0287 C -0.01341 -0.03009 -0.01445 -0.03171 -0.01549 -0.0331 C -0.01628 -0.03472 -0.01745 -0.03542 -0.01797 -0.03704 C -0.0194 -0.03935 -0.0207 -0.04259 -0.02187 -0.04514 C -0.02773 -0.05556 -0.02591 -0.05093 -0.03099 -0.06181 C -0.03802 -0.07801 -0.03437 -0.075 -0.04609 -0.09491 C -0.04779 -0.09792 -0.04935 -0.10093 -0.05104 -0.10347 C -0.05273 -0.10625 -0.05495 -0.1088 -0.05664 -0.11181 C -0.05833 -0.11505 -0.0595 -0.11898 -0.06146 -0.12199 C -0.06289 -0.12431 -0.06471 -0.12523 -0.06628 -0.12708 C -0.0681 -0.12917 -0.0694 -0.13287 -0.07122 -0.13518 C -0.07239 -0.13727 -0.0737 -0.13889 -0.07513 -0.14028 C -0.07591 -0.14306 -0.07656 -0.14606 -0.07747 -0.14884 C -0.07956 -0.15347 -0.08242 -0.15671 -0.08385 -0.16204 C -0.08411 -0.16273 -0.08724 -0.17338 -0.08789 -0.17523 C -0.08906 -0.17801 -0.09023 -0.17963 -0.09114 -0.18194 C -0.09219 -0.18403 -0.09271 -0.18704 -0.09362 -0.18912 C -0.09518 -0.1912 -0.09687 -0.19282 -0.09844 -0.19537 C -0.09948 -0.19676 -0.10013 -0.19907 -0.10091 -0.20046 C -0.10325 -0.2044 -0.10625 -0.20694 -0.10807 -0.21227 C -0.10924 -0.21481 -0.11029 -0.21782 -0.11133 -0.22037 C -0.11393 -0.22616 -0.11745 -0.23009 -0.1194 -0.23704 C -0.12239 -0.24745 -0.1207 -0.24306 -0.12422 -0.25046 C -0.12513 -0.25532 -0.12604 -0.26065 -0.12747 -0.26551 C -0.12851 -0.26875 -0.1293 -0.27292 -0.1306 -0.27546 C -0.13333 -0.28102 -0.13281 -0.2794 -0.13463 -0.28565 C -0.13568 -0.28819 -0.1375 -0.29583 -0.13867 -0.29907 C -0.13997 -0.30231 -0.14154 -0.30532 -0.14284 -0.30856 C -0.14336 -0.31088 -0.14362 -0.31366 -0.14427 -0.31551 C -0.14505 -0.31713 -0.14622 -0.31875 -0.14674 -0.32037 C -0.14753 -0.32268 -0.14831 -0.32523 -0.14935 -0.32731 C -0.15026 -0.32986 -0.1513 -0.33125 -0.15247 -0.3338 C -0.15482 -0.33958 -0.15703 -0.34676 -0.15976 -0.35255 C -0.16055 -0.35393 -0.1612 -0.35532 -0.16198 -0.35694 C -0.16523 -0.36505 -0.16367 -0.36204 -0.16614 -0.36898 C -0.16719 -0.37199 -0.16797 -0.37477 -0.1694 -0.37731 C -0.17109 -0.38125 -0.17226 -0.38727 -0.175 -0.38912 L -0.17747 -0.39051 C -0.17786 -0.39838 -0.17825 -0.4125 -0.1806 -0.41875 C -0.18099 -0.41968 -0.18424 -0.4287 -0.18463 -0.43056 C -0.18776 -0.44468 -0.18411 -0.43727 -0.18932 -0.44583 C -0.19609 -0.46875 -0.18802 -0.43981 -0.19349 -0.4625 C -0.19414 -0.46505 -0.19518 -0.46782 -0.19583 -0.47083 C -0.19648 -0.47292 -0.19674 -0.47523 -0.19753 -0.47755 C -0.19844 -0.48032 -0.19974 -0.4831 -0.20065 -0.48588 C -0.20143 -0.49028 -0.20247 -0.49792 -0.20391 -0.50255 C -0.20456 -0.5044 -0.20573 -0.50532 -0.20625 -0.50764 C -0.20729 -0.51018 -0.20794 -0.51296 -0.20872 -0.51574 C -0.20924 -0.51736 -0.20989 -0.51944 -0.21042 -0.5206 C -0.21224 -0.53611 -0.2095 -0.52037 -0.21367 -0.53079 C -0.21419 -0.53218 -0.21406 -0.53449 -0.21432 -0.53588 C -0.21497 -0.53819 -0.21601 -0.54028 -0.2168 -0.54236 C -0.21745 -0.54421 -0.21784 -0.54606 -0.21849 -0.54768 C -0.21927 -0.54931 -0.22018 -0.55069 -0.22083 -0.55255 C -0.22539 -0.56389 -0.21797 -0.55162 -0.22734 -0.57083 C -0.23008 -0.57639 -0.22969 -0.57546 -0.23229 -0.58264 C -0.23437 -0.58889 -0.23503 -0.59306 -0.23789 -0.59792 C -0.24583 -0.61065 -0.23945 -0.59907 -0.24583 -0.60741 C -0.247 -0.60926 -0.24805 -0.61088 -0.24909 -0.6125 C -0.25299 -0.61829 -0.25013 -0.61343 -0.25482 -0.61921 C -0.2556 -0.6206 -0.25612 -0.62176 -0.25703 -0.62268 C -0.25859 -0.62384 -0.26029 -0.62454 -0.26198 -0.62593 C -0.26263 -0.62639 -0.26341 -0.62708 -0.26432 -0.62755 L -0.27083 -0.63032 C -0.27786 -0.63009 -0.28476 -0.63009 -0.2918 -0.62917 C -0.30469 -0.62731 -0.28463 -0.62685 -0.3013 -0.62593 C -0.30807 -0.62569 -0.31471 -0.62593 -0.32122 -0.62593 L -0.32122 -0.62569 " pathEditMode="relative" rAng="0" ptsTypes="AAAAAAAAA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-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11111E-6 L -0.00013 0.00023 C -0.0043 0.00185 -0.01367 0.00787 -0.0181 0.01134 C -0.02448 0.01667 -0.02982 0.02269 -0.03633 0.02732 C -0.04036 0.03033 -0.04622 0.03426 -0.05 0.03773 C -0.05938 0.04653 -0.04922 0.03935 -0.0599 0.04815 C -0.06081 0.04884 -0.06211 0.04884 -0.06289 0.04977 C -0.0638 0.05046 -0.06458 0.05139 -0.06563 0.05232 C -0.0681 0.0544 -0.0707 0.05533 -0.07279 0.05764 C -0.07461 0.05949 -0.0763 0.06181 -0.07839 0.06296 C -0.07982 0.06389 -0.08125 0.06458 -0.08281 0.06551 C -0.08776 0.06945 -0.08893 0.0713 -0.0931 0.07639 C -0.09401 0.07708 -0.09505 0.07801 -0.09596 0.0787 C -0.0987 0.08195 -0.10156 0.08542 -0.10391 0.08935 C -0.10469 0.09051 -0.10482 0.09213 -0.10586 0.09329 C -0.10677 0.09445 -0.10794 0.09468 -0.10885 0.09583 C -0.10964 0.09745 -0.11029 0.1 -0.11146 0.10139 C -0.11693 0.10972 -0.11302 0.10162 -0.11875 0.10741 C -0.12253 0.11227 -0.12526 0.11829 -0.12969 0.1213 C -0.13125 0.12269 -0.14076 0.12917 -0.14349 0.13171 C -0.16003 0.15046 -0.13867 0.12986 -0.14974 0.13866 C -0.15182 0.14028 -0.15404 0.14144 -0.15534 0.14352 C -0.15703 0.14745 -0.15925 0.15185 -0.16172 0.1544 C -0.1625 0.15533 -0.16354 0.15556 -0.16445 0.15579 C -0.16628 0.16366 -0.16406 0.15671 -0.16901 0.16412 C -0.1763 0.17384 -0.17083 0.17014 -0.17904 0.17986 C -0.18099 0.18148 -0.18294 0.18426 -0.18477 0.18658 C -0.18581 0.18773 -0.18711 0.18889 -0.18841 0.19028 C -0.1931 0.19676 -0.18607 0.19329 -0.1957 0.20232 C -0.19948 0.20533 -0.20313 0.20764 -0.20573 0.21389 C -0.20664 0.2162 -0.20742 0.21852 -0.20846 0.2206 C -0.21068 0.225 -0.21237 0.22593 -0.21497 0.2287 C -0.21589 0.22986 -0.21706 0.23148 -0.21784 0.23264 C -0.21992 0.23658 -0.22122 0.24167 -0.22396 0.24445 C -0.22565 0.24583 -0.22721 0.24792 -0.22865 0.25 C -0.23203 0.25486 -0.22878 0.2537 -0.2332 0.2581 C -0.23411 0.25903 -0.23516 0.25926 -0.23594 0.25926 C -0.2375 0.26574 -0.23581 0.26134 -0.23971 0.26574 C -0.24531 0.27315 -0.24115 0.26991 -0.24609 0.27292 C -0.24688 0.27408 -0.24805 0.27546 -0.24896 0.27639 C -0.24987 0.27847 -0.25052 0.28033 -0.25143 0.28218 C -0.25234 0.2831 -0.25339 0.28357 -0.25417 0.28449 C -0.25547 0.28611 -0.25599 0.28843 -0.25703 0.28958 C -0.26016 0.29514 -0.26016 0.29491 -0.26354 0.29769 C -0.26432 0.29954 -0.26458 0.30162 -0.2655 0.30324 C -0.26615 0.3044 -0.26745 0.30486 -0.2681 0.30602 C -0.26992 0.30833 -0.27175 0.31111 -0.27357 0.31366 L -0.27357 0.31389 C -0.27591 0.31852 -0.27656 0.31991 -0.27982 0.32408 C -0.28073 0.32523 -0.2819 0.32616 -0.28281 0.32732 C -0.28828 0.3338 -0.28411 0.33102 -0.28919 0.3331 C -0.29036 0.33519 -0.29154 0.33727 -0.29284 0.33912 C -0.29362 0.33958 -0.29479 0.34028 -0.29544 0.34167 C -0.29635 0.34283 -0.29675 0.34398 -0.2974 0.34583 C -0.29818 0.34722 -0.29909 0.34908 -0.30013 0.35046 C -0.3013 0.35255 -0.30273 0.35417 -0.30391 0.35625 C -0.30508 0.3581 -0.30534 0.36111 -0.30664 0.36296 C -0.30794 0.36458 -0.30964 0.36551 -0.31133 0.3669 C -0.31836 0.38079 -0.30911 0.36343 -0.31745 0.37616 C -0.31849 0.37778 -0.31914 0.38033 -0.32018 0.38171 C -0.32292 0.38519 -0.32656 0.38681 -0.32865 0.39097 C -0.33086 0.39514 -0.33151 0.39699 -0.33411 0.40023 C -0.33529 0.40162 -0.33659 0.40232 -0.33789 0.40394 C -0.33893 0.40556 -0.33971 0.40787 -0.34063 0.40903 C -0.34661 0.41968 -0.3401 0.4044 -0.34974 0.42546 C -0.35026 0.42616 -0.35065 0.42801 -0.35156 0.4287 C -0.35221 0.43033 -0.35352 0.43079 -0.3543 0.43195 C -0.35534 0.4331 -0.35599 0.43519 -0.35703 0.43704 C -0.35898 0.44074 -0.36146 0.44329 -0.36354 0.44607 C -0.36458 0.44815 -0.36589 0.44977 -0.3668 0.45208 C -0.36758 0.45278 -0.3681 0.45463 -0.36888 0.45579 C -0.37005 0.45695 -0.37148 0.45718 -0.37253 0.45833 C -0.37357 0.45949 -0.37422 0.46111 -0.37539 0.4625 C -0.37617 0.46366 -0.37721 0.46435 -0.378 0.46505 C -0.37943 0.46783 -0.38008 0.47083 -0.38177 0.47269 C -0.38607 0.4794 -0.38659 0.47894 -0.38906 0.48495 C -0.38945 0.48588 -0.38958 0.48681 -0.38958 0.48796 L -0.38958 0.48866 " pathEditMode="relative" rAng="0" ptsTypes="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18</cp:revision>
  <dcterms:created xsi:type="dcterms:W3CDTF">2024-08-08T14:23:55Z</dcterms:created>
  <dcterms:modified xsi:type="dcterms:W3CDTF">2024-12-05T22:39:25Z</dcterms:modified>
</cp:coreProperties>
</file>