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A928A-0C9A-4963-ABBD-60468D739CAC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CEF53-7F24-4FA3-9B2E-6BA97BAEFE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CEF53-7F24-4FA3-9B2E-6BA97BAEFE0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"/>
            <a:ext cx="12192000" cy="696685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572207" y="1277107"/>
            <a:ext cx="1899539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757539" y="764181"/>
            <a:ext cx="1861773" cy="17749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052416" y="757592"/>
            <a:ext cx="1807776" cy="1692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561302" y="3335936"/>
            <a:ext cx="1864981" cy="17656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89" y="1412618"/>
            <a:ext cx="1621374" cy="146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Овал 55"/>
          <p:cNvSpPr/>
          <p:nvPr/>
        </p:nvSpPr>
        <p:spPr>
          <a:xfrm>
            <a:off x="2572207" y="1269882"/>
            <a:ext cx="1876902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988553" y="3607968"/>
            <a:ext cx="1871216" cy="17831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64" y="3781963"/>
            <a:ext cx="1537597" cy="139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Овал 58"/>
          <p:cNvSpPr/>
          <p:nvPr/>
        </p:nvSpPr>
        <p:spPr>
          <a:xfrm>
            <a:off x="7001690" y="3628708"/>
            <a:ext cx="1903149" cy="17823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3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62" y="818183"/>
            <a:ext cx="1276551" cy="15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Овал 60"/>
          <p:cNvSpPr/>
          <p:nvPr/>
        </p:nvSpPr>
        <p:spPr>
          <a:xfrm>
            <a:off x="4753284" y="788350"/>
            <a:ext cx="1890003" cy="17709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849515" y="3636380"/>
            <a:ext cx="1913696" cy="17978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3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65" y="3713114"/>
            <a:ext cx="1242976" cy="15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Овал 64"/>
          <p:cNvSpPr/>
          <p:nvPr/>
        </p:nvSpPr>
        <p:spPr>
          <a:xfrm>
            <a:off x="4864054" y="3634024"/>
            <a:ext cx="1917374" cy="18068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2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473" r="32266" b="12041"/>
          <a:stretch>
            <a:fillRect/>
          </a:stretch>
        </p:blipFill>
        <p:spPr bwMode="auto">
          <a:xfrm>
            <a:off x="7564226" y="753867"/>
            <a:ext cx="850444" cy="16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Овал 67"/>
          <p:cNvSpPr/>
          <p:nvPr/>
        </p:nvSpPr>
        <p:spPr>
          <a:xfrm>
            <a:off x="7014418" y="754220"/>
            <a:ext cx="1861773" cy="1739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9088671" y="3297566"/>
            <a:ext cx="1853443" cy="1756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Picture 2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473" r="32266" b="12041"/>
          <a:stretch>
            <a:fillRect/>
          </a:stretch>
        </p:blipFill>
        <p:spPr bwMode="auto">
          <a:xfrm>
            <a:off x="9684469" y="3383548"/>
            <a:ext cx="854133" cy="167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Овал 70"/>
          <p:cNvSpPr/>
          <p:nvPr/>
        </p:nvSpPr>
        <p:spPr>
          <a:xfrm>
            <a:off x="9096246" y="3310070"/>
            <a:ext cx="1871216" cy="17730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Picture 18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2351926" y="3781963"/>
            <a:ext cx="1945265" cy="12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Овал 72"/>
          <p:cNvSpPr/>
          <p:nvPr/>
        </p:nvSpPr>
        <p:spPr>
          <a:xfrm>
            <a:off x="2557258" y="3287246"/>
            <a:ext cx="1875332" cy="18021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9069075" y="1115558"/>
            <a:ext cx="1771750" cy="17052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18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9040729" y="1425682"/>
            <a:ext cx="1836300" cy="11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Овал 75"/>
          <p:cNvSpPr/>
          <p:nvPr/>
        </p:nvSpPr>
        <p:spPr>
          <a:xfrm>
            <a:off x="9070354" y="1116970"/>
            <a:ext cx="1778129" cy="1694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t="2750" r="64284" b="52638"/>
          <a:stretch>
            <a:fillRect/>
          </a:stretch>
        </p:blipFill>
        <p:spPr>
          <a:xfrm>
            <a:off x="3994127" y="1841796"/>
            <a:ext cx="394053" cy="59453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6" t="54680" r="37843" b="-1"/>
          <a:stretch>
            <a:fillRect/>
          </a:stretch>
        </p:blipFill>
        <p:spPr>
          <a:xfrm>
            <a:off x="8381999" y="4314022"/>
            <a:ext cx="475748" cy="45097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48761" r="59070"/>
          <a:stretch>
            <a:fillRect/>
          </a:stretch>
        </p:blipFill>
        <p:spPr>
          <a:xfrm>
            <a:off x="6270435" y="4201878"/>
            <a:ext cx="446196" cy="563269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9" r="41171" b="47889"/>
          <a:stretch>
            <a:fillRect/>
          </a:stretch>
        </p:blipFill>
        <p:spPr>
          <a:xfrm>
            <a:off x="6142551" y="1473767"/>
            <a:ext cx="348754" cy="552785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8" t="-1" r="16697" b="56041"/>
          <a:stretch>
            <a:fillRect/>
          </a:stretch>
        </p:blipFill>
        <p:spPr>
          <a:xfrm>
            <a:off x="8223856" y="1236003"/>
            <a:ext cx="577122" cy="508736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6" b="51663"/>
          <a:stretch>
            <a:fillRect/>
          </a:stretch>
        </p:blipFill>
        <p:spPr>
          <a:xfrm>
            <a:off x="10243911" y="1719820"/>
            <a:ext cx="476475" cy="58597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0" t="50000" r="19642"/>
          <a:stretch>
            <a:fillRect/>
          </a:stretch>
        </p:blipFill>
        <p:spPr>
          <a:xfrm>
            <a:off x="10399643" y="3839958"/>
            <a:ext cx="464990" cy="542721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0" r="80448"/>
          <a:stretch>
            <a:fillRect/>
          </a:stretch>
        </p:blipFill>
        <p:spPr>
          <a:xfrm>
            <a:off x="3825897" y="3884153"/>
            <a:ext cx="431209" cy="556612"/>
          </a:xfrm>
          <a:prstGeom prst="rect">
            <a:avLst/>
          </a:prstGeom>
        </p:spPr>
      </p:pic>
      <p:pic>
        <p:nvPicPr>
          <p:cNvPr id="3" name="Рисунок 2" descr="Изображение выглядит как радуга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BDBF685-CCB3-81ED-421B-7F90C3D85EF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15" y="631640"/>
            <a:ext cx="5789967" cy="53112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42FBA0-6697-AF10-A1CE-D28DED50B9C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47440"/>
            <a:ext cx="956176" cy="943119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4605" y="4314190"/>
            <a:ext cx="2409825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9" grpId="0" animBg="1"/>
      <p:bldP spid="59" grpId="1" animBg="1"/>
      <p:bldP spid="61" grpId="0" animBg="1"/>
      <p:bldP spid="61" grpId="1" animBg="1"/>
      <p:bldP spid="65" grpId="0" animBg="1"/>
      <p:bldP spid="65" grpId="1" animBg="1"/>
      <p:bldP spid="68" grpId="0" animBg="1"/>
      <p:bldP spid="68" grpId="1" animBg="1"/>
      <p:bldP spid="71" grpId="0" animBg="1"/>
      <p:bldP spid="71" grpId="1" animBg="1"/>
      <p:bldP spid="73" grpId="0" animBg="1"/>
      <p:bldP spid="73" grpId="1" animBg="1"/>
      <p:bldP spid="76" grpId="0" animBg="1"/>
      <p:bldP spid="7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2024-04-16T18:51:00Z</dcterms:created>
  <dcterms:modified xsi:type="dcterms:W3CDTF">2024-11-12T14:54:15Z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5FA8431FC5244273802EBDE9343E3926_12</vt:lpwstr>
  </property>
  <property fmtid="{D5CDD505-2E9C-101B-9397-08002B2CF9AE}" pid="3" name="KSOProductBuildVer">
    <vt:lpwstr>1033-12.2.0.17119</vt:lpwstr>
  </property>
</Properties>
</file>