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41" autoAdjust="0"/>
  </p:normalViewPr>
  <p:slideViewPr>
    <p:cSldViewPr snapToGrid="0">
      <p:cViewPr>
        <p:scale>
          <a:sx n="25" d="100"/>
          <a:sy n="25" d="100"/>
        </p:scale>
        <p:origin x="3228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microsoft.com/office/2016/11/relationships/changesInfo" Target="changesInfos/changesInfo1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D82682D3-6D21-4F6F-A41E-7D0789EE09E6}"/>
    <pc:docChg chg="undo redo custSel addSld delSld modSld">
      <pc:chgData name="Наталия Панкратова" userId="2de0ee14185dd351" providerId="LiveId" clId="{D82682D3-6D21-4F6F-A41E-7D0789EE09E6}" dt="2024-12-09T14:27:52.096" v="308" actId="47"/>
      <pc:docMkLst>
        <pc:docMk/>
      </pc:docMkLst>
      <pc:sldChg chg="del">
        <pc:chgData name="Наталия Панкратова" userId="2de0ee14185dd351" providerId="LiveId" clId="{D82682D3-6D21-4F6F-A41E-7D0789EE09E6}" dt="2024-12-03T17:10:11.107" v="251" actId="47"/>
        <pc:sldMkLst>
          <pc:docMk/>
          <pc:sldMk cId="1949205457" sldId="256"/>
        </pc:sldMkLst>
      </pc:sldChg>
      <pc:sldChg chg="addSp delSp modSp add del mod addAnim delAnim modAnim">
        <pc:chgData name="Наталия Панкратова" userId="2de0ee14185dd351" providerId="LiveId" clId="{D82682D3-6D21-4F6F-A41E-7D0789EE09E6}" dt="2024-12-09T14:27:52.096" v="308" actId="47"/>
        <pc:sldMkLst>
          <pc:docMk/>
          <pc:sldMk cId="2215350906" sldId="257"/>
        </pc:sldMkLst>
        <pc:picChg chg="add mod">
          <ac:chgData name="Наталия Панкратова" userId="2de0ee14185dd351" providerId="LiveId" clId="{D82682D3-6D21-4F6F-A41E-7D0789EE09E6}" dt="2024-12-03T16:10:13.671" v="42" actId="1076"/>
          <ac:picMkLst>
            <pc:docMk/>
            <pc:sldMk cId="2215350906" sldId="257"/>
            <ac:picMk id="6" creationId="{2E9463D2-A188-4179-A83A-CDC239E65144}"/>
          </ac:picMkLst>
        </pc:picChg>
        <pc:picChg chg="del">
          <ac:chgData name="Наталия Панкратова" userId="2de0ee14185dd351" providerId="LiveId" clId="{D82682D3-6D21-4F6F-A41E-7D0789EE09E6}" dt="2024-12-03T16:09:04.738" v="5" actId="478"/>
          <ac:picMkLst>
            <pc:docMk/>
            <pc:sldMk cId="2215350906" sldId="257"/>
            <ac:picMk id="7" creationId="{CD05137A-9BF5-4D10-8CDB-3F3B55B9D82A}"/>
          </ac:picMkLst>
        </pc:picChg>
        <pc:picChg chg="del">
          <ac:chgData name="Наталия Панкратова" userId="2de0ee14185dd351" providerId="LiveId" clId="{D82682D3-6D21-4F6F-A41E-7D0789EE09E6}" dt="2024-12-03T16:09:13.542" v="13" actId="478"/>
          <ac:picMkLst>
            <pc:docMk/>
            <pc:sldMk cId="2215350906" sldId="257"/>
            <ac:picMk id="9" creationId="{5B4C36FA-F668-49E6-8A0D-0099541E6A37}"/>
          </ac:picMkLst>
        </pc:picChg>
        <pc:picChg chg="del">
          <ac:chgData name="Наталия Панкратова" userId="2de0ee14185dd351" providerId="LiveId" clId="{D82682D3-6D21-4F6F-A41E-7D0789EE09E6}" dt="2024-12-03T16:09:07.140" v="10" actId="478"/>
          <ac:picMkLst>
            <pc:docMk/>
            <pc:sldMk cId="2215350906" sldId="257"/>
            <ac:picMk id="10" creationId="{6053657E-83DC-4C54-B7CB-1D701AD2B2EB}"/>
          </ac:picMkLst>
        </pc:picChg>
        <pc:picChg chg="del">
          <ac:chgData name="Наталия Панкратова" userId="2de0ee14185dd351" providerId="LiveId" clId="{D82682D3-6D21-4F6F-A41E-7D0789EE09E6}" dt="2024-12-03T16:09:05.667" v="7" actId="478"/>
          <ac:picMkLst>
            <pc:docMk/>
            <pc:sldMk cId="2215350906" sldId="257"/>
            <ac:picMk id="11" creationId="{4544B351-440E-4111-9234-DFE815AD792C}"/>
          </ac:picMkLst>
        </pc:picChg>
        <pc:picChg chg="del">
          <ac:chgData name="Наталия Панкратова" userId="2de0ee14185dd351" providerId="LiveId" clId="{D82682D3-6D21-4F6F-A41E-7D0789EE09E6}" dt="2024-12-03T16:09:08.300" v="12" actId="478"/>
          <ac:picMkLst>
            <pc:docMk/>
            <pc:sldMk cId="2215350906" sldId="257"/>
            <ac:picMk id="12" creationId="{08A9CC7E-708E-41BC-80C6-4F046BBCA39D}"/>
          </ac:picMkLst>
        </pc:picChg>
        <pc:picChg chg="del">
          <ac:chgData name="Наталия Панкратова" userId="2de0ee14185dd351" providerId="LiveId" clId="{D82682D3-6D21-4F6F-A41E-7D0789EE09E6}" dt="2024-12-03T16:09:05.196" v="6" actId="478"/>
          <ac:picMkLst>
            <pc:docMk/>
            <pc:sldMk cId="2215350906" sldId="257"/>
            <ac:picMk id="13" creationId="{B7A43D44-F1A6-4366-9823-13E4B2FAE442}"/>
          </ac:picMkLst>
        </pc:picChg>
        <pc:picChg chg="del">
          <ac:chgData name="Наталия Панкратова" userId="2de0ee14185dd351" providerId="LiveId" clId="{D82682D3-6D21-4F6F-A41E-7D0789EE09E6}" dt="2024-12-03T16:09:07.726" v="11" actId="478"/>
          <ac:picMkLst>
            <pc:docMk/>
            <pc:sldMk cId="2215350906" sldId="257"/>
            <ac:picMk id="14" creationId="{00992F41-5D59-42EF-A06F-9BF22EF979CE}"/>
          </ac:picMkLst>
        </pc:picChg>
        <pc:picChg chg="del">
          <ac:chgData name="Наталия Панкратова" userId="2de0ee14185dd351" providerId="LiveId" clId="{D82682D3-6D21-4F6F-A41E-7D0789EE09E6}" dt="2024-12-03T16:09:04.238" v="4" actId="478"/>
          <ac:picMkLst>
            <pc:docMk/>
            <pc:sldMk cId="2215350906" sldId="257"/>
            <ac:picMk id="15" creationId="{6F05426D-7568-48F9-A736-E39E41EEF7BB}"/>
          </ac:picMkLst>
        </pc:picChg>
        <pc:picChg chg="del">
          <ac:chgData name="Наталия Панкратова" userId="2de0ee14185dd351" providerId="LiveId" clId="{D82682D3-6D21-4F6F-A41E-7D0789EE09E6}" dt="2024-12-03T16:09:06.691" v="9" actId="478"/>
          <ac:picMkLst>
            <pc:docMk/>
            <pc:sldMk cId="2215350906" sldId="257"/>
            <ac:picMk id="16" creationId="{F414EA75-E362-4DEC-8EA5-4873CDB589DC}"/>
          </ac:picMkLst>
        </pc:picChg>
        <pc:picChg chg="del">
          <ac:chgData name="Наталия Панкратова" userId="2de0ee14185dd351" providerId="LiveId" clId="{D82682D3-6D21-4F6F-A41E-7D0789EE09E6}" dt="2024-12-03T16:09:06.101" v="8" actId="478"/>
          <ac:picMkLst>
            <pc:docMk/>
            <pc:sldMk cId="2215350906" sldId="257"/>
            <ac:picMk id="17" creationId="{BA013C84-7C24-4EC6-B46C-19D0587B0ED8}"/>
          </ac:picMkLst>
        </pc:picChg>
        <pc:picChg chg="add del mod">
          <ac:chgData name="Наталия Панкратова" userId="2de0ee14185dd351" providerId="LiveId" clId="{D82682D3-6D21-4F6F-A41E-7D0789EE09E6}" dt="2024-12-03T17:07:09.680" v="235" actId="478"/>
          <ac:picMkLst>
            <pc:docMk/>
            <pc:sldMk cId="2215350906" sldId="257"/>
            <ac:picMk id="18" creationId="{BC72C8E4-5908-41C6-8628-D578092DFE5A}"/>
          </ac:picMkLst>
        </pc:picChg>
        <pc:picChg chg="add mod ord">
          <ac:chgData name="Наталия Панкратова" userId="2de0ee14185dd351" providerId="LiveId" clId="{D82682D3-6D21-4F6F-A41E-7D0789EE09E6}" dt="2024-12-03T17:05:39.462" v="160" actId="1076"/>
          <ac:picMkLst>
            <pc:docMk/>
            <pc:sldMk cId="2215350906" sldId="257"/>
            <ac:picMk id="19" creationId="{058127DB-378B-4BF0-BD25-0AAB765B6D8C}"/>
          </ac:picMkLst>
        </pc:picChg>
        <pc:picChg chg="add mod">
          <ac:chgData name="Наталия Панкратова" userId="2de0ee14185dd351" providerId="LiveId" clId="{D82682D3-6D21-4F6F-A41E-7D0789EE09E6}" dt="2024-12-03T16:09:48.805" v="34" actId="1076"/>
          <ac:picMkLst>
            <pc:docMk/>
            <pc:sldMk cId="2215350906" sldId="257"/>
            <ac:picMk id="21" creationId="{4959865A-6772-498F-9E73-6DB1E5F96863}"/>
          </ac:picMkLst>
        </pc:picChg>
        <pc:picChg chg="mod ord">
          <ac:chgData name="Наталия Панкратова" userId="2de0ee14185dd351" providerId="LiveId" clId="{D82682D3-6D21-4F6F-A41E-7D0789EE09E6}" dt="2024-12-03T17:07:09.500" v="234" actId="1076"/>
          <ac:picMkLst>
            <pc:docMk/>
            <pc:sldMk cId="2215350906" sldId="257"/>
            <ac:picMk id="22" creationId="{730170F1-BD3D-4169-9AAF-B6C71711E355}"/>
          </ac:picMkLst>
        </pc:picChg>
        <pc:picChg chg="add mod ord">
          <ac:chgData name="Наталия Панкратова" userId="2de0ee14185dd351" providerId="LiveId" clId="{D82682D3-6D21-4F6F-A41E-7D0789EE09E6}" dt="2024-12-03T16:14:37.091" v="101" actId="171"/>
          <ac:picMkLst>
            <pc:docMk/>
            <pc:sldMk cId="2215350906" sldId="257"/>
            <ac:picMk id="24" creationId="{B16DC547-35DA-4BFA-AA37-C4DAF86DA44C}"/>
          </ac:picMkLst>
        </pc:picChg>
        <pc:picChg chg="add mod">
          <ac:chgData name="Наталия Панкратова" userId="2de0ee14185dd351" providerId="LiveId" clId="{D82682D3-6D21-4F6F-A41E-7D0789EE09E6}" dt="2024-12-03T16:10:05.989" v="40" actId="1076"/>
          <ac:picMkLst>
            <pc:docMk/>
            <pc:sldMk cId="2215350906" sldId="257"/>
            <ac:picMk id="26" creationId="{D883DD79-1433-4167-AE96-5945EB639473}"/>
          </ac:picMkLst>
        </pc:picChg>
        <pc:picChg chg="add mod">
          <ac:chgData name="Наталия Панкратова" userId="2de0ee14185dd351" providerId="LiveId" clId="{D82682D3-6D21-4F6F-A41E-7D0789EE09E6}" dt="2024-12-03T17:05:33.188" v="157" actId="1076"/>
          <ac:picMkLst>
            <pc:docMk/>
            <pc:sldMk cId="2215350906" sldId="257"/>
            <ac:picMk id="27" creationId="{E9FBD217-ED9D-4AF0-ABC3-070F0D9CCC7D}"/>
          </ac:picMkLst>
        </pc:picChg>
        <pc:picChg chg="add mod ord">
          <ac:chgData name="Наталия Панкратова" userId="2de0ee14185dd351" providerId="LiveId" clId="{D82682D3-6D21-4F6F-A41E-7D0789EE09E6}" dt="2024-12-03T17:05:26.430" v="152" actId="1076"/>
          <ac:picMkLst>
            <pc:docMk/>
            <pc:sldMk cId="2215350906" sldId="257"/>
            <ac:picMk id="28" creationId="{797F7251-5BB9-4580-8D7F-0EEA2774BEEB}"/>
          </ac:picMkLst>
        </pc:picChg>
        <pc:picChg chg="add mod">
          <ac:chgData name="Наталия Панкратова" userId="2de0ee14185dd351" providerId="LiveId" clId="{D82682D3-6D21-4F6F-A41E-7D0789EE09E6}" dt="2024-12-03T16:12:34.922" v="76" actId="1076"/>
          <ac:picMkLst>
            <pc:docMk/>
            <pc:sldMk cId="2215350906" sldId="257"/>
            <ac:picMk id="29" creationId="{41AA5678-BCFC-4F95-9596-5AC19D6EBC40}"/>
          </ac:picMkLst>
        </pc:picChg>
        <pc:picChg chg="add mod ord">
          <ac:chgData name="Наталия Панкратова" userId="2de0ee14185dd351" providerId="LiveId" clId="{D82682D3-6D21-4F6F-A41E-7D0789EE09E6}" dt="2024-12-03T16:13:43.607" v="84" actId="171"/>
          <ac:picMkLst>
            <pc:docMk/>
            <pc:sldMk cId="2215350906" sldId="257"/>
            <ac:picMk id="30" creationId="{847B7356-7CD6-4206-875F-0797B86E112C}"/>
          </ac:picMkLst>
        </pc:picChg>
        <pc:picChg chg="add mod">
          <ac:chgData name="Наталия Панкратова" userId="2de0ee14185dd351" providerId="LiveId" clId="{D82682D3-6D21-4F6F-A41E-7D0789EE09E6}" dt="2024-12-03T16:14:05.309" v="88" actId="1076"/>
          <ac:picMkLst>
            <pc:docMk/>
            <pc:sldMk cId="2215350906" sldId="257"/>
            <ac:picMk id="31" creationId="{F2A4E0BC-7708-496B-9FE7-4B2DE779DC26}"/>
          </ac:picMkLst>
        </pc:picChg>
        <pc:picChg chg="add mod ord modCrop">
          <ac:chgData name="Наталия Панкратова" userId="2de0ee14185dd351" providerId="LiveId" clId="{D82682D3-6D21-4F6F-A41E-7D0789EE09E6}" dt="2024-12-03T16:15:05.733" v="108" actId="1076"/>
          <ac:picMkLst>
            <pc:docMk/>
            <pc:sldMk cId="2215350906" sldId="257"/>
            <ac:picMk id="32" creationId="{3D0EA32B-EBAB-4B39-9F7A-5051959BEAFE}"/>
          </ac:picMkLst>
        </pc:picChg>
        <pc:picChg chg="add mod ord">
          <ac:chgData name="Наталия Панкратова" userId="2de0ee14185dd351" providerId="LiveId" clId="{D82682D3-6D21-4F6F-A41E-7D0789EE09E6}" dt="2024-12-03T17:04:39.862" v="123" actId="171"/>
          <ac:picMkLst>
            <pc:docMk/>
            <pc:sldMk cId="2215350906" sldId="257"/>
            <ac:picMk id="33" creationId="{379B5C92-6B60-41D7-85ED-2B9DAD6D8EF2}"/>
          </ac:picMkLst>
        </pc:picChg>
        <pc:picChg chg="add del mod">
          <ac:chgData name="Наталия Панкратова" userId="2de0ee14185dd351" providerId="LiveId" clId="{D82682D3-6D21-4F6F-A41E-7D0789EE09E6}" dt="2024-12-03T17:07:28.121" v="241" actId="478"/>
          <ac:picMkLst>
            <pc:docMk/>
            <pc:sldMk cId="2215350906" sldId="257"/>
            <ac:picMk id="34" creationId="{B1DBE2BE-F597-4ECF-BD58-45A3B806CD38}"/>
          </ac:picMkLst>
        </pc:picChg>
        <pc:picChg chg="add mod ord">
          <ac:chgData name="Наталия Панкратова" userId="2de0ee14185dd351" providerId="LiveId" clId="{D82682D3-6D21-4F6F-A41E-7D0789EE09E6}" dt="2024-12-03T17:05:45.396" v="161" actId="1076"/>
          <ac:picMkLst>
            <pc:docMk/>
            <pc:sldMk cId="2215350906" sldId="257"/>
            <ac:picMk id="35" creationId="{D2E32449-5DC8-48B0-9CC9-6E2E5EF3BE80}"/>
          </ac:picMkLst>
        </pc:picChg>
        <pc:picChg chg="add mod">
          <ac:chgData name="Наталия Панкратова" userId="2de0ee14185dd351" providerId="LiveId" clId="{D82682D3-6D21-4F6F-A41E-7D0789EE09E6}" dt="2024-12-03T17:08:14.258" v="248" actId="1076"/>
          <ac:picMkLst>
            <pc:docMk/>
            <pc:sldMk cId="2215350906" sldId="257"/>
            <ac:picMk id="36" creationId="{917CE5C0-193C-4003-BFE1-92252C3E28AF}"/>
          </ac:picMkLst>
        </pc:picChg>
        <pc:picChg chg="add mod">
          <ac:chgData name="Наталия Панкратова" userId="2de0ee14185dd351" providerId="LiveId" clId="{D82682D3-6D21-4F6F-A41E-7D0789EE09E6}" dt="2024-12-03T17:07:46.732" v="245" actId="1076"/>
          <ac:picMkLst>
            <pc:docMk/>
            <pc:sldMk cId="2215350906" sldId="257"/>
            <ac:picMk id="37" creationId="{9D978C34-CAC2-48B4-963F-FF948872434B}"/>
          </ac:picMkLst>
        </pc:picChg>
      </pc:sldChg>
      <pc:sldChg chg="addSp modSp add mod modAnim">
        <pc:chgData name="Наталия Панкратова" userId="2de0ee14185dd351" providerId="LiveId" clId="{D82682D3-6D21-4F6F-A41E-7D0789EE09E6}" dt="2024-12-09T14:27:32.942" v="307" actId="1076"/>
        <pc:sldMkLst>
          <pc:docMk/>
          <pc:sldMk cId="2567083585" sldId="258"/>
        </pc:sldMkLst>
        <pc:picChg chg="mod">
          <ac:chgData name="Наталия Панкратова" userId="2de0ee14185dd351" providerId="LiveId" clId="{D82682D3-6D21-4F6F-A41E-7D0789EE09E6}" dt="2024-12-09T14:27:05.191" v="299" actId="1076"/>
          <ac:picMkLst>
            <pc:docMk/>
            <pc:sldMk cId="2567083585" sldId="258"/>
            <ac:picMk id="6" creationId="{2E9463D2-A188-4179-A83A-CDC239E65144}"/>
          </ac:picMkLst>
        </pc:picChg>
        <pc:picChg chg="add mod">
          <ac:chgData name="Наталия Панкратова" userId="2de0ee14185dd351" providerId="LiveId" clId="{D82682D3-6D21-4F6F-A41E-7D0789EE09E6}" dt="2024-12-09T14:27:23.358" v="306" actId="14100"/>
          <ac:picMkLst>
            <pc:docMk/>
            <pc:sldMk cId="2567083585" sldId="258"/>
            <ac:picMk id="7" creationId="{6D14FBAE-6FCA-4F91-97FB-2F039653799D}"/>
          </ac:picMkLst>
        </pc:picChg>
        <pc:picChg chg="mod">
          <ac:chgData name="Наталия Панкратова" userId="2de0ee14185dd351" providerId="LiveId" clId="{D82682D3-6D21-4F6F-A41E-7D0789EE09E6}" dt="2024-12-09T14:27:32.942" v="307" actId="1076"/>
          <ac:picMkLst>
            <pc:docMk/>
            <pc:sldMk cId="2567083585" sldId="258"/>
            <ac:picMk id="22" creationId="{730170F1-BD3D-4169-9AAF-B6C71711E355}"/>
          </ac:picMkLst>
        </pc:picChg>
        <pc:picChg chg="mod">
          <ac:chgData name="Наталия Панкратова" userId="2de0ee14185dd351" providerId="LiveId" clId="{D82682D3-6D21-4F6F-A41E-7D0789EE09E6}" dt="2024-12-09T14:26:44.795" v="293" actId="1076"/>
          <ac:picMkLst>
            <pc:docMk/>
            <pc:sldMk cId="2567083585" sldId="258"/>
            <ac:picMk id="26" creationId="{D883DD79-1433-4167-AE96-5945EB639473}"/>
          </ac:picMkLst>
        </pc:picChg>
        <pc:picChg chg="mod">
          <ac:chgData name="Наталия Панкратова" userId="2de0ee14185dd351" providerId="LiveId" clId="{D82682D3-6D21-4F6F-A41E-7D0789EE09E6}" dt="2024-12-09T14:26:35.731" v="290" actId="1076"/>
          <ac:picMkLst>
            <pc:docMk/>
            <pc:sldMk cId="2567083585" sldId="258"/>
            <ac:picMk id="29" creationId="{41AA5678-BCFC-4F95-9596-5AC19D6EBC40}"/>
          </ac:picMkLst>
        </pc:picChg>
        <pc:picChg chg="mod">
          <ac:chgData name="Наталия Панкратова" userId="2de0ee14185dd351" providerId="LiveId" clId="{D82682D3-6D21-4F6F-A41E-7D0789EE09E6}" dt="2024-12-09T14:26:46.620" v="294" actId="1076"/>
          <ac:picMkLst>
            <pc:docMk/>
            <pc:sldMk cId="2567083585" sldId="258"/>
            <ac:picMk id="31" creationId="{F2A4E0BC-7708-496B-9FE7-4B2DE779DC26}"/>
          </ac:picMkLst>
        </pc:picChg>
        <pc:picChg chg="mod">
          <ac:chgData name="Наталия Панкратова" userId="2de0ee14185dd351" providerId="LiveId" clId="{D82682D3-6D21-4F6F-A41E-7D0789EE09E6}" dt="2024-12-09T14:26:37.898" v="291" actId="1076"/>
          <ac:picMkLst>
            <pc:docMk/>
            <pc:sldMk cId="2567083585" sldId="258"/>
            <ac:picMk id="33" creationId="{379B5C92-6B60-41D7-85ED-2B9DAD6D8EF2}"/>
          </ac:picMkLst>
        </pc:picChg>
        <pc:picChg chg="mod">
          <ac:chgData name="Наталия Панкратова" userId="2de0ee14185dd351" providerId="LiveId" clId="{D82682D3-6D21-4F6F-A41E-7D0789EE09E6}" dt="2024-12-09T14:27:32.942" v="307" actId="1076"/>
          <ac:picMkLst>
            <pc:docMk/>
            <pc:sldMk cId="2567083585" sldId="258"/>
            <ac:picMk id="36" creationId="{917CE5C0-193C-4003-BFE1-92252C3E28AF}"/>
          </ac:picMkLst>
        </pc:picChg>
      </pc:sldChg>
    </pc:docChg>
  </pc:docChgLst>
</pc:chgInfo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DE869-D2C1-440B-97EB-1701A2D5351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204FF-42D3-43E6-8066-D8B1C1B4A67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597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04FF-42D3-43E6-8066-D8B1C1B4A67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72573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A6602-E6B2-4107-AEBA-FFEEDA4BC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AD6BA0-3824-4727-B182-219488E76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F03C7-BEF1-4BCB-BFF2-2F3FB3B1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5A7D9-3BB3-4954-9346-19D1ADFE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CD566-9709-4F3E-AC72-9ACCF614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95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A05F8-A9AC-4803-AF21-450E9AD8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951856-9734-4FB2-A28A-217F052A3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32CE35-5FE7-4A07-8F17-EA8C7D86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11889-7ECB-4AD4-95F3-541775A7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92EE4-BF08-4489-9B76-A8F06068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4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CA7259-979E-426D-BD59-DF85890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F5465E-A7C8-41E9-9FE8-63EF844D9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2BAF5-8703-42D9-AF87-1B6AFB33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851D4-9AC3-44F3-9FD2-62A2DAAC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E9532-3464-4FDE-9128-37AD268D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0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40C00-345C-40B1-AA3C-7F1312AC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5828B-3DD1-4C91-AAAF-744DBE78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CAC8F-4836-4BD3-BCBA-21ABAC43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2821E4-EA63-4FEC-A13A-C45C027D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2D093-4DA7-4101-BED6-FDDF75D4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44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1158C-04DA-49C2-802B-E7316BA6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F6671-4818-4824-849B-ECADE57D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92D0D-0E5E-4835-BC82-6D14EF1E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51278-B742-4FC9-94B9-25102A89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0C37D-73F5-4C3A-98E0-56F7EC90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24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8439-7ED0-4CCE-91F1-F86A6F90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47F46-CF62-4E72-918F-313B396D9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CBDE8D-D720-45B5-BB60-61E115012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8BE68-529F-494E-8215-AD006572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0BE84-BD27-4A6E-B321-D40769DE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CA4077-3165-4721-81BB-283007EE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41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706FB-10C7-450C-9BEB-DFED9C78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6C8E99-1937-408C-910C-4ED673B1E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44EED3-F6B7-443B-BEF8-ECB70608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097FD6-0FBF-449F-AF53-AC4D3BF70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461EFE-1033-4DB7-8E11-B16BC0D6B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408788-9466-4024-B606-2198DF20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5F927A-C3BB-4B3A-9A86-D4C7556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F5332F-9F72-4F75-9E46-F731AC81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43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BF37C-A198-4435-A1D0-7A285577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8DB27F-0142-4068-8B0D-4FA0187E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6F23DB-FA37-4FD4-8AF1-A77524D9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2864A5-FB90-41AC-BFFF-ADA60C57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98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A1CBDD-B6F0-451C-884B-21526A05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D1934F-E24B-49AC-897F-F389CC63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D0E870-26D6-44C0-B08C-3E950592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02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09DED-B5C3-4BA9-BDA3-C400C6F2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D27BE-D540-41DA-B44D-81D0B867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8070F4-174D-4C8F-A99C-E9F8B5755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28DF89-104E-4FF7-8B4E-B607F354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A5B8FD-5324-4F6B-9BA7-55CF0085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CF341-557A-45AB-9673-60569DAA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3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8773D-081B-4950-B1ED-EAA89C06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A9B954-772B-4D78-8B1A-8802B6FC8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580734-7C97-4B6B-9F01-699D909FF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48B2A2-5517-45AC-8A5F-0C5DCFCC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02495-2AFB-44B5-B4CC-89DB3323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06C5B8-58D8-4B75-BB3A-1116B8DD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7180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68849-04F0-4E8E-A2F9-B5FE2A0A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5E39F-2D40-4F77-B840-5DFF8117A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925C6-732A-404C-92A0-D75A4712F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2861-A24B-433A-B5EC-23FF8EA18DC3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4B497C-601C-4C97-BD8E-10CCD61CC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3F117-DA4E-4A37-94DB-7BBCE5D2B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7D53-907B-4163-99C4-AA791F4FE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49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jp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1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0BF47-EBF2-46B9-A9A2-B309A486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9D1101-45C3-417B-9A15-4CEC46BC6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аниме, зим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ED38BDE-35D6-4E5D-BBF2-2C3427248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58127DB-378B-4BF0-BD25-0AAB765B6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94" y="-377603"/>
            <a:ext cx="4268980" cy="4268980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2E9463D2-A188-4179-A83A-CDC239E65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42" y="3153096"/>
            <a:ext cx="2200834" cy="2200834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04B56A1-1F80-65AF-3C42-EED02EF97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247">
            <a:off x="7697716" y="1109259"/>
            <a:ext cx="2984046" cy="29840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ждественская елка, рождество, Ель голубая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16DC547-35DA-4BFA-AA37-C4DAF86DA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26" y="-100075"/>
            <a:ext cx="5736771" cy="5736771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D05852-E63B-6674-D3C5-28DAF943C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31" y="3438387"/>
            <a:ext cx="1259659" cy="125965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графическая вставка, рожде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D0167F1-8BD2-F742-68BC-43BBFD93EC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72" y="-373794"/>
            <a:ext cx="4268980" cy="426898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59865A-6772-498F-9E73-6DB1E5F968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07" y="4559031"/>
            <a:ext cx="2488417" cy="248841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69A8BA25-F6E7-D16D-22B3-04DCE626C0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06" y="4559030"/>
            <a:ext cx="2488417" cy="24884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ода, Цвет электрик, Красочность, Лазурь&#10;&#10;Автоматически созданное описание">
            <a:extLst>
              <a:ext uri="{FF2B5EF4-FFF2-40B4-BE49-F238E27FC236}">
                <a16:creationId xmlns:a16="http://schemas.microsoft.com/office/drawing/2014/main" id="{4562A392-D382-97E9-C150-6FC876706800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00" y="3474171"/>
            <a:ext cx="1410773" cy="1306569"/>
          </a:xfrm>
          <a:prstGeom prst="ellipse">
            <a:avLst/>
          </a:prstGeom>
        </p:spPr>
      </p:pic>
      <p:pic>
        <p:nvPicPr>
          <p:cNvPr id="17" name="Рисунок 16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EED7153-2787-F3BC-6E1F-BE35B9100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46" y="1778660"/>
            <a:ext cx="2488417" cy="248841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неговик, графическая вста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83DD79-1433-4167-AE96-5945EB6394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99" y="2328013"/>
            <a:ext cx="2663920" cy="266392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CF4E67A0-294B-7785-85A0-87234CEC08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449"/>
          <a:stretch/>
        </p:blipFill>
        <p:spPr>
          <a:xfrm>
            <a:off x="3766276" y="4015949"/>
            <a:ext cx="4628423" cy="284881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D0DAB2E-E868-0123-D64A-AE49B5304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2507">
            <a:off x="4743512" y="4462915"/>
            <a:ext cx="2386841" cy="23868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E574E3C9-37A8-CFB5-EB8B-553AE55CFB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449"/>
          <a:stretch/>
        </p:blipFill>
        <p:spPr>
          <a:xfrm>
            <a:off x="4020487" y="4033115"/>
            <a:ext cx="4628423" cy="28488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рминный цвет, мультфильм, красный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0170F1-BD3D-4169-9AAF-B6C71711E3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20" y="1872619"/>
            <a:ext cx="3798121" cy="379812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ождество, санта-клаус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17CE5C0-193C-4003-BFE1-92252C3E2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48" y="16683"/>
            <a:ext cx="5789642" cy="5789642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766" y="3719252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564C39-4E45-4A9D-A27B-A41A221D4195}"/>
</file>

<file path=customXml/itemProps2.xml><?xml version="1.0" encoding="utf-8"?>
<ds:datastoreItem xmlns:ds="http://schemas.openxmlformats.org/officeDocument/2006/customXml" ds:itemID="{A2DE40A3-9164-478B-B6ED-F05E7F4EDA48}"/>
</file>

<file path=customXml/itemProps3.xml><?xml version="1.0" encoding="utf-8"?>
<ds:datastoreItem xmlns:ds="http://schemas.openxmlformats.org/officeDocument/2006/customXml" ds:itemID="{04D6D014-52EF-4017-BADB-B6DB88BEE85B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Администратор</cp:lastModifiedBy>
  <cp:revision>4</cp:revision>
  <dcterms:created xsi:type="dcterms:W3CDTF">2024-11-27T15:06:35Z</dcterms:created>
  <dcterms:modified xsi:type="dcterms:W3CDTF">2024-12-26T10:51:58Z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