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12192000" cy="68520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32005"/>
            <a:ext cx="646981" cy="601579"/>
          </a:xfrm>
          <a:prstGeom prst="rect">
            <a:avLst/>
          </a:prstGeom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>
            <a:fillRect/>
          </a:stretch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48" y="2182856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>
            <a:fillRect/>
          </a:stretch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>
            <a:fillRect/>
          </a:stretch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ак 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682" y="4869622"/>
            <a:ext cx="1149650" cy="11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ыцарь  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700" y="3059385"/>
            <a:ext cx="1574253" cy="15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асч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00272">
            <a:off x="5758171" y="4569072"/>
            <a:ext cx="1411930" cy="14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880" y="4089096"/>
            <a:ext cx="151447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961 -0.1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8646 0.0622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36</cp:revision>
  <dcterms:created xsi:type="dcterms:W3CDTF">2024-08-13T18:15:00Z</dcterms:created>
  <dcterms:modified xsi:type="dcterms:W3CDTF">2024-10-24T11:21:22Z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94AF79F91B9E478FBCB1AAE4D4DD3A7E_12</vt:lpwstr>
  </property>
  <property fmtid="{D5CDD505-2E9C-101B-9397-08002B2CF9AE}" pid="3" name="KSOProductBuildVer">
    <vt:lpwstr>1033-12.2.0.18607</vt:lpwstr>
  </property>
</Properties>
</file>