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448" y="15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4676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Хорда 8"/>
          <p:cNvSpPr/>
          <p:nvPr/>
        </p:nvSpPr>
        <p:spPr>
          <a:xfrm rot="5400000">
            <a:off x="5128256" y="1815686"/>
            <a:ext cx="4058544" cy="9755337"/>
          </a:xfrm>
          <a:prstGeom prst="chord">
            <a:avLst>
              <a:gd name="adj1" fmla="val 5358684"/>
              <a:gd name="adj2" fmla="val 16232663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20520801" flipH="1">
            <a:off x="5263917" y="2314560"/>
            <a:ext cx="1632857" cy="4562670"/>
          </a:xfrm>
          <a:prstGeom prst="arc">
            <a:avLst>
              <a:gd name="adj1" fmla="val 16848593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 rot="1559486">
            <a:off x="5379340" y="3419309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18660738">
            <a:off x="4384075" y="3796434"/>
            <a:ext cx="653143" cy="140892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емиугольник 14"/>
          <p:cNvSpPr/>
          <p:nvPr/>
        </p:nvSpPr>
        <p:spPr>
          <a:xfrm>
            <a:off x="4892388" y="1809652"/>
            <a:ext cx="839755" cy="830424"/>
          </a:xfrm>
          <a:prstGeom prst="heptag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19894345">
            <a:off x="4591220" y="810355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731893">
            <a:off x="5631037" y="810797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 rot="4538116">
            <a:off x="6143663" y="1513551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 rot="8056431">
            <a:off x="5924759" y="2509974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 rot="16975401">
            <a:off x="4068048" y="1537933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 rot="14167257">
            <a:off x="4203446" y="2436109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 rot="10644188">
            <a:off x="5130666" y="2871366"/>
            <a:ext cx="394682" cy="963439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8167333" y="2470233"/>
            <a:ext cx="0" cy="224897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авнобедренный треугольник 23"/>
          <p:cNvSpPr/>
          <p:nvPr/>
        </p:nvSpPr>
        <p:spPr>
          <a:xfrm rot="2191688">
            <a:off x="8470484" y="3285767"/>
            <a:ext cx="700492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 rot="18149580">
            <a:off x="7225941" y="3735551"/>
            <a:ext cx="494439" cy="1223937"/>
          </a:xfrm>
          <a:prstGeom prst="triangl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875417" y="1783600"/>
            <a:ext cx="558085" cy="55808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2006936">
            <a:off x="8364445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 rot="19677104">
            <a:off x="7569588" y="84954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 rot="17401064">
            <a:off x="7102252" y="1391154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 rot="4127080">
            <a:off x="8824956" y="1346906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 rot="4198936" flipH="1">
            <a:off x="7101075" y="202222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 rot="17472920" flipH="1">
            <a:off x="8782821" y="2001440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9593064" flipH="1">
            <a:off x="8365060" y="2391658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 rot="1922896" flipH="1">
            <a:off x="7569588" y="2392065"/>
            <a:ext cx="381998" cy="9375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3465185" y="5379705"/>
            <a:ext cx="1252032" cy="1252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Блок-схема: задержка 58"/>
          <p:cNvSpPr/>
          <p:nvPr/>
        </p:nvSpPr>
        <p:spPr>
          <a:xfrm rot="20419559">
            <a:off x="4676940" y="5338620"/>
            <a:ext cx="434087" cy="713493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3773513" y="5680879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203654" y="5538604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125466" y="6376646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3751967" y="6163528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4" name="Овал 1023"/>
          <p:cNvSpPr/>
          <p:nvPr/>
        </p:nvSpPr>
        <p:spPr>
          <a:xfrm>
            <a:off x="4391700" y="6028865"/>
            <a:ext cx="169228" cy="1692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Дуга 1024"/>
          <p:cNvSpPr/>
          <p:nvPr/>
        </p:nvSpPr>
        <p:spPr>
          <a:xfrm rot="3380678" flipH="1">
            <a:off x="5046348" y="5502118"/>
            <a:ext cx="392370" cy="879101"/>
          </a:xfrm>
          <a:prstGeom prst="arc">
            <a:avLst>
              <a:gd name="adj1" fmla="val 16036809"/>
              <a:gd name="adj2" fmla="val 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7" name="Дуга 1026"/>
          <p:cNvSpPr/>
          <p:nvPr/>
        </p:nvSpPr>
        <p:spPr>
          <a:xfrm rot="8565881" flipH="1">
            <a:off x="4331261" y="5021546"/>
            <a:ext cx="1016432" cy="441964"/>
          </a:xfrm>
          <a:prstGeom prst="arc">
            <a:avLst>
              <a:gd name="adj1" fmla="val 16036809"/>
              <a:gd name="adj2" fmla="val 20731218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Овал 1027"/>
          <p:cNvSpPr/>
          <p:nvPr/>
        </p:nvSpPr>
        <p:spPr>
          <a:xfrm>
            <a:off x="7755995" y="5023548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9" name="Овал 1028"/>
          <p:cNvSpPr/>
          <p:nvPr/>
        </p:nvSpPr>
        <p:spPr>
          <a:xfrm>
            <a:off x="8098709" y="5399791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0" name="Овал 1029"/>
          <p:cNvSpPr/>
          <p:nvPr/>
        </p:nvSpPr>
        <p:spPr>
          <a:xfrm>
            <a:off x="8560661" y="5578162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1" name="Овал 1030"/>
          <p:cNvSpPr/>
          <p:nvPr/>
        </p:nvSpPr>
        <p:spPr>
          <a:xfrm>
            <a:off x="9056647" y="5595734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2" name="Овал 1031"/>
          <p:cNvSpPr/>
          <p:nvPr/>
        </p:nvSpPr>
        <p:spPr>
          <a:xfrm>
            <a:off x="9523436" y="5791280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3" name="Овал 1032"/>
          <p:cNvSpPr/>
          <p:nvPr/>
        </p:nvSpPr>
        <p:spPr>
          <a:xfrm>
            <a:off x="9931413" y="5515257"/>
            <a:ext cx="478498" cy="4784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4" name="Овал 1033"/>
          <p:cNvSpPr/>
          <p:nvPr/>
        </p:nvSpPr>
        <p:spPr>
          <a:xfrm>
            <a:off x="7698086" y="4943672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5" name="Овал 1034"/>
          <p:cNvSpPr/>
          <p:nvPr/>
        </p:nvSpPr>
        <p:spPr>
          <a:xfrm>
            <a:off x="7990447" y="4890795"/>
            <a:ext cx="169228" cy="169228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6" name="Овал 1035"/>
          <p:cNvSpPr/>
          <p:nvPr/>
        </p:nvSpPr>
        <p:spPr>
          <a:xfrm>
            <a:off x="7831824" y="5180051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7" name="Овал 1036"/>
          <p:cNvSpPr/>
          <p:nvPr/>
        </p:nvSpPr>
        <p:spPr>
          <a:xfrm>
            <a:off x="8012214" y="5127174"/>
            <a:ext cx="91646" cy="9670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олилиния 67"/>
          <p:cNvSpPr/>
          <p:nvPr/>
        </p:nvSpPr>
        <p:spPr>
          <a:xfrm rot="21231617">
            <a:off x="7842087" y="5303754"/>
            <a:ext cx="332780" cy="145323"/>
          </a:xfrm>
          <a:custGeom>
            <a:avLst/>
            <a:gdLst>
              <a:gd name="connsiteX0" fmla="*/ 0 w 449035"/>
              <a:gd name="connsiteY0" fmla="*/ 27992 h 159145"/>
              <a:gd name="connsiteX1" fmla="*/ 83975 w 449035"/>
              <a:gd name="connsiteY1" fmla="*/ 111967 h 159145"/>
              <a:gd name="connsiteX2" fmla="*/ 214604 w 449035"/>
              <a:gd name="connsiteY2" fmla="*/ 158621 h 159145"/>
              <a:gd name="connsiteX3" fmla="*/ 345232 w 449035"/>
              <a:gd name="connsiteY3" fmla="*/ 130629 h 159145"/>
              <a:gd name="connsiteX4" fmla="*/ 438538 w 449035"/>
              <a:gd name="connsiteY4" fmla="*/ 37323 h 159145"/>
              <a:gd name="connsiteX5" fmla="*/ 447869 w 449035"/>
              <a:gd name="connsiteY5" fmla="*/ 0 h 15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9035" h="159145">
                <a:moveTo>
                  <a:pt x="0" y="27992"/>
                </a:moveTo>
                <a:cubicBezTo>
                  <a:pt x="24104" y="59094"/>
                  <a:pt x="48208" y="90196"/>
                  <a:pt x="83975" y="111967"/>
                </a:cubicBezTo>
                <a:cubicBezTo>
                  <a:pt x="119742" y="133739"/>
                  <a:pt x="171061" y="155511"/>
                  <a:pt x="214604" y="158621"/>
                </a:cubicBezTo>
                <a:cubicBezTo>
                  <a:pt x="258147" y="161731"/>
                  <a:pt x="307910" y="150845"/>
                  <a:pt x="345232" y="130629"/>
                </a:cubicBezTo>
                <a:cubicBezTo>
                  <a:pt x="382554" y="110413"/>
                  <a:pt x="438538" y="37323"/>
                  <a:pt x="438538" y="37323"/>
                </a:cubicBezTo>
                <a:cubicBezTo>
                  <a:pt x="455644" y="15552"/>
                  <a:pt x="446314" y="4665"/>
                  <a:pt x="447869" y="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rot="19912781">
            <a:off x="10758216" y="619562"/>
            <a:ext cx="322310" cy="105110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Трапеция 69"/>
          <p:cNvSpPr/>
          <p:nvPr/>
        </p:nvSpPr>
        <p:spPr>
          <a:xfrm rot="14314068">
            <a:off x="10657721" y="748971"/>
            <a:ext cx="1225564" cy="375518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Трапеция 70"/>
          <p:cNvSpPr/>
          <p:nvPr/>
        </p:nvSpPr>
        <p:spPr>
          <a:xfrm rot="3483555" flipH="1">
            <a:off x="9950471" y="1180620"/>
            <a:ext cx="1225564" cy="406202"/>
          </a:xfrm>
          <a:prstGeom prst="trapezoi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олнце 71"/>
          <p:cNvSpPr/>
          <p:nvPr/>
        </p:nvSpPr>
        <p:spPr>
          <a:xfrm>
            <a:off x="2485145" y="309155"/>
            <a:ext cx="1343609" cy="1354148"/>
          </a:xfrm>
          <a:prstGeom prst="sun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>
            <a:off x="10481907" y="624692"/>
            <a:ext cx="142133" cy="759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10681190" y="504339"/>
            <a:ext cx="10268" cy="15820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Дуга 51"/>
          <p:cNvSpPr/>
          <p:nvPr/>
        </p:nvSpPr>
        <p:spPr>
          <a:xfrm flipH="1">
            <a:off x="10086313" y="3331977"/>
            <a:ext cx="1346000" cy="3761109"/>
          </a:xfrm>
          <a:prstGeom prst="arc">
            <a:avLst>
              <a:gd name="adj1" fmla="val 16840031"/>
              <a:gd name="adj2" fmla="val 0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Ромб 52"/>
          <p:cNvSpPr/>
          <p:nvPr/>
        </p:nvSpPr>
        <p:spPr>
          <a:xfrm rot="2793606">
            <a:off x="10450998" y="2581683"/>
            <a:ext cx="908010" cy="922747"/>
          </a:xfrm>
          <a:prstGeom prst="diamond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Блок-схема: задержка 53"/>
          <p:cNvSpPr/>
          <p:nvPr/>
        </p:nvSpPr>
        <p:spPr>
          <a:xfrm rot="16200000">
            <a:off x="10662724" y="1984512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Блок-схема: задержка 54"/>
          <p:cNvSpPr/>
          <p:nvPr/>
        </p:nvSpPr>
        <p:spPr>
          <a:xfrm>
            <a:off x="11438721" y="2741274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Блок-схема: задержка 55"/>
          <p:cNvSpPr/>
          <p:nvPr/>
        </p:nvSpPr>
        <p:spPr>
          <a:xfrm rot="10800000">
            <a:off x="9886727" y="2727777"/>
            <a:ext cx="484559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Блок-схема: задержка 56"/>
          <p:cNvSpPr/>
          <p:nvPr/>
        </p:nvSpPr>
        <p:spPr>
          <a:xfrm rot="5581370">
            <a:off x="10643449" y="3509004"/>
            <a:ext cx="484560" cy="630558"/>
          </a:xfrm>
          <a:prstGeom prst="flowChartDelay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Блок-схема: решение 99"/>
          <p:cNvSpPr/>
          <p:nvPr/>
        </p:nvSpPr>
        <p:spPr>
          <a:xfrm rot="19496473">
            <a:off x="9520761" y="4301097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Блок-схема: решение 100"/>
          <p:cNvSpPr/>
          <p:nvPr/>
        </p:nvSpPr>
        <p:spPr>
          <a:xfrm rot="2931355">
            <a:off x="10195904" y="4441290"/>
            <a:ext cx="532987" cy="974428"/>
          </a:xfrm>
          <a:prstGeom prst="flowChartDecision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149" y="484467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19050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33C0B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5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>
                      <p:stCondLst>
                        <p:cond delay="0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6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6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0" fill="hold">
                      <p:stCondLst>
                        <p:cond delay="0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E393"/>
                                      </p:to>
                                    </p:animClr>
                                    <p:set>
                                      <p:cBhvr>
                                        <p:cTn id="28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9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8" fill="hold">
                      <p:stCondLst>
                        <p:cond delay="0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C4E163C-A5B3-44B9-ADE8-1E203E4F6F2C}"/>
</file>

<file path=customXml/itemProps2.xml><?xml version="1.0" encoding="utf-8"?>
<ds:datastoreItem xmlns:ds="http://schemas.openxmlformats.org/officeDocument/2006/customXml" ds:itemID="{336C3C50-F0BC-4731-B7FD-6B5B7011FD12}"/>
</file>

<file path=customXml/itemProps3.xml><?xml version="1.0" encoding="utf-8"?>
<ds:datastoreItem xmlns:ds="http://schemas.openxmlformats.org/officeDocument/2006/customXml" ds:itemID="{38F8B71A-58CD-4543-8AAF-7D598A845F4D}"/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4</cp:revision>
  <dcterms:created xsi:type="dcterms:W3CDTF">2025-01-24T21:31:48Z</dcterms:created>
  <dcterms:modified xsi:type="dcterms:W3CDTF">2025-01-25T11:37:45Z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