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>
        <p:scale>
          <a:sx n="50" d="100"/>
          <a:sy n="50" d="100"/>
        </p:scale>
        <p:origin x="21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МІЙ</a:t>
              </a:r>
              <a:endParaRPr lang="ru-RU" sz="2000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>
              <a:fillRect/>
            </a:stretch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  <a:endParaRPr lang="ru-RU" sz="2000" b="1" dirty="0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>
            <a:fillRect/>
          </a:stretch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5" name="Рисунок 4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0" y="909355"/>
            <a:ext cx="2504453" cy="2504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4229" y="943140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9546" y="1160780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0" y="734721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9" y="1140894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26" y="1037682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6" y="1179363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68" y="1053437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31" y="1171843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46" y="1044103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64" y="1338416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248" y="108261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31" y="1164941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9" y="645601"/>
            <a:ext cx="2498730" cy="2466153"/>
          </a:xfrm>
          <a:prstGeom prst="rect">
            <a:avLst/>
          </a:prstGeom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88780" y="3718496"/>
            <a:ext cx="2714625" cy="2714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385 0.54157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" y="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21446 0.5206 " pathEditMode="relative" rAng="0" ptsTypes="AA">
                                      <p:cBhvr>
                                        <p:cTn id="2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406 0.49463 " pathEditMode="relative" ptsTypes="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-0.19883 0.51158 " pathEditMode="relative" rAng="0" ptsTypes="AA">
                                      <p:cBhvr>
                                        <p:cTn id="4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2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0463 " pathEditMode="relative" ptsTypes="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-0.19779 0.48218 " pathEditMode="relative" rAng="0" ptsTypes="AA">
                                      <p:cBhvr>
                                        <p:cTn id="60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96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375 0.504352 " pathEditMode="relative" ptsTypes="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931 0.49514 " pathEditMode="relative" rAng="0" ptsTypes="AA">
                                      <p:cBhvr>
                                        <p:cTn id="80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906 0.556852 " pathEditMode="relative" ptsTypes="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1576 0.49885 " pathEditMode="relative" rAng="0" ptsTypes="AA">
                                      <p:cBhvr>
                                        <p:cTn id="10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823 0.482593 " pathEditMode="relative" rAng="0" ptsTypes="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20299 0.4875 " pathEditMode="relative" rAng="0" ptsTypes="AA">
                                      <p:cBhvr>
                                        <p:cTn id="120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31146 0.496574 " pathEditMode="relative" ptsTypes="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2539 0.50417 " pathEditMode="relative" rAng="0" ptsTypes="AA">
                                      <p:cBhvr>
                                        <p:cTn id="140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4687 0.48287 " pathEditMode="relative" ptsTypes="">
                                      <p:cBhvr>
                                        <p:cTn id="1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0.22382 0.4956 " pathEditMode="relative" rAng="0" ptsTypes="AA">
                                      <p:cBhvr>
                                        <p:cTn id="16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2D45AE-2E50-4408-ADBF-BF7211088A97}"/>
</file>

<file path=customXml/itemProps2.xml><?xml version="1.0" encoding="utf-8"?>
<ds:datastoreItem xmlns:ds="http://schemas.openxmlformats.org/officeDocument/2006/customXml" ds:itemID="{39B0C2F4-747C-4D6D-8BE9-BAF7740CD984}"/>
</file>

<file path=customXml/itemProps3.xml><?xml version="1.0" encoding="utf-8"?>
<ds:datastoreItem xmlns:ds="http://schemas.openxmlformats.org/officeDocument/2006/customXml" ds:itemID="{B5D77BF6-8059-4982-A026-854B1B060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23</cp:revision>
  <dcterms:created xsi:type="dcterms:W3CDTF">2024-08-15T20:16:00Z</dcterms:created>
  <dcterms:modified xsi:type="dcterms:W3CDTF">2025-02-19T14:10:22Z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A3C846F992C1453F842A30EF2CE891C7_12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